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 id="2147483660" r:id="rId3"/>
  </p:sldMasterIdLst>
  <p:notesMasterIdLst>
    <p:notesMasterId r:id="rId10"/>
  </p:notesMasterIdLst>
  <p:handoutMasterIdLst>
    <p:handoutMasterId r:id="rId11"/>
  </p:handoutMasterIdLst>
  <p:sldIdLst>
    <p:sldId id="497" r:id="rId4"/>
    <p:sldId id="499" r:id="rId5"/>
    <p:sldId id="506" r:id="rId6"/>
    <p:sldId id="577" r:id="rId7"/>
    <p:sldId id="578" r:id="rId8"/>
    <p:sldId id="566" r:id="rId9"/>
  </p:sldIdLst>
  <p:sldSz cx="9144000" cy="6858000" type="screen4x3"/>
  <p:notesSz cx="7315200" cy="9601200"/>
  <p:defaultTextStyle>
    <a:defPPr>
      <a:defRPr lang="en-US"/>
    </a:defPPr>
    <a:lvl1pPr algn="l" rtl="0" eaLnBrk="0" fontAlgn="base" hangingPunct="0">
      <a:spcBef>
        <a:spcPct val="50000"/>
      </a:spcBef>
      <a:spcAft>
        <a:spcPct val="0"/>
      </a:spcAft>
      <a:defRPr sz="2800" b="1" kern="1200">
        <a:solidFill>
          <a:schemeClr val="tx2"/>
        </a:solidFill>
        <a:latin typeface="微软雅黑" panose="020B0503020204020204" pitchFamily="34" charset="-122"/>
        <a:ea typeface="微软雅黑" panose="020B0503020204020204" pitchFamily="34" charset="-122"/>
        <a:cs typeface="+mn-cs"/>
      </a:defRPr>
    </a:lvl1pPr>
    <a:lvl2pPr marL="457200" algn="l" rtl="0" eaLnBrk="0" fontAlgn="base" hangingPunct="0">
      <a:spcBef>
        <a:spcPct val="50000"/>
      </a:spcBef>
      <a:spcAft>
        <a:spcPct val="0"/>
      </a:spcAft>
      <a:defRPr sz="2800" b="1" kern="1200">
        <a:solidFill>
          <a:schemeClr val="tx2"/>
        </a:solidFill>
        <a:latin typeface="微软雅黑" panose="020B0503020204020204" pitchFamily="34" charset="-122"/>
        <a:ea typeface="微软雅黑" panose="020B0503020204020204" pitchFamily="34" charset="-122"/>
        <a:cs typeface="+mn-cs"/>
      </a:defRPr>
    </a:lvl2pPr>
    <a:lvl3pPr marL="914400" algn="l" rtl="0" eaLnBrk="0" fontAlgn="base" hangingPunct="0">
      <a:spcBef>
        <a:spcPct val="50000"/>
      </a:spcBef>
      <a:spcAft>
        <a:spcPct val="0"/>
      </a:spcAft>
      <a:defRPr sz="2800" b="1" kern="1200">
        <a:solidFill>
          <a:schemeClr val="tx2"/>
        </a:solidFill>
        <a:latin typeface="微软雅黑" panose="020B0503020204020204" pitchFamily="34" charset="-122"/>
        <a:ea typeface="微软雅黑" panose="020B0503020204020204" pitchFamily="34" charset="-122"/>
        <a:cs typeface="+mn-cs"/>
      </a:defRPr>
    </a:lvl3pPr>
    <a:lvl4pPr marL="1371600" algn="l" rtl="0" eaLnBrk="0" fontAlgn="base" hangingPunct="0">
      <a:spcBef>
        <a:spcPct val="50000"/>
      </a:spcBef>
      <a:spcAft>
        <a:spcPct val="0"/>
      </a:spcAft>
      <a:defRPr sz="2800" b="1" kern="1200">
        <a:solidFill>
          <a:schemeClr val="tx2"/>
        </a:solidFill>
        <a:latin typeface="微软雅黑" panose="020B0503020204020204" pitchFamily="34" charset="-122"/>
        <a:ea typeface="微软雅黑" panose="020B0503020204020204" pitchFamily="34" charset="-122"/>
        <a:cs typeface="+mn-cs"/>
      </a:defRPr>
    </a:lvl4pPr>
    <a:lvl5pPr marL="1828800" algn="l" rtl="0" eaLnBrk="0" fontAlgn="base" hangingPunct="0">
      <a:spcBef>
        <a:spcPct val="50000"/>
      </a:spcBef>
      <a:spcAft>
        <a:spcPct val="0"/>
      </a:spcAft>
      <a:defRPr sz="2800" b="1" kern="1200">
        <a:solidFill>
          <a:schemeClr val="tx2"/>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2800" b="1" kern="1200">
        <a:solidFill>
          <a:schemeClr val="tx2"/>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2800" b="1" kern="1200">
        <a:solidFill>
          <a:schemeClr val="tx2"/>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2800" b="1" kern="1200">
        <a:solidFill>
          <a:schemeClr val="tx2"/>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2800" b="1" kern="1200">
        <a:solidFill>
          <a:schemeClr val="tx2"/>
        </a:solidFill>
        <a:latin typeface="微软雅黑" panose="020B0503020204020204" pitchFamily="34" charset="-122"/>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E7E0"/>
    <a:srgbClr val="333333"/>
    <a:srgbClr val="009FBA"/>
    <a:srgbClr val="F5972F"/>
    <a:srgbClr val="9EA900"/>
    <a:srgbClr val="FF7C23"/>
    <a:srgbClr val="DDDDDD"/>
    <a:srgbClr val="D12525"/>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08" autoAdjust="0"/>
    <p:restoredTop sz="94906" autoAdjust="0"/>
  </p:normalViewPr>
  <p:slideViewPr>
    <p:cSldViewPr snapToGrid="0">
      <p:cViewPr varScale="1">
        <p:scale>
          <a:sx n="100" d="100"/>
          <a:sy n="100" d="100"/>
        </p:scale>
        <p:origin x="639" y="54"/>
      </p:cViewPr>
      <p:guideLst>
        <p:guide orient="horz" pos="2160"/>
        <p:guide pos="2880"/>
      </p:guideLst>
    </p:cSldViewPr>
  </p:slideViewPr>
  <p:outlineViewPr>
    <p:cViewPr>
      <p:scale>
        <a:sx n="33" d="100"/>
        <a:sy n="33" d="100"/>
      </p:scale>
      <p:origin x="0" y="-27976"/>
    </p:cViewPr>
  </p:outlin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true" noChangeArrowheads="true"/>
          </p:cNvSpPr>
          <p:nvPr>
            <p:ph type="hdr" sz="quarter"/>
          </p:nvPr>
        </p:nvSpPr>
        <p:spPr bwMode="auto">
          <a:xfrm>
            <a:off x="0" y="0"/>
            <a:ext cx="3170238" cy="479425"/>
          </a:xfrm>
          <a:prstGeom prst="rect">
            <a:avLst/>
          </a:prstGeom>
          <a:noFill/>
          <a:ln w="9525">
            <a:noFill/>
            <a:miter lim="800000"/>
          </a:ln>
          <a:effectLst/>
        </p:spPr>
        <p:txBody>
          <a:bodyPr vert="horz" wrap="square" lIns="96638" tIns="48321" rIns="96638" bIns="48321" numCol="1" anchor="t" anchorCtr="false" compatLnSpc="true"/>
          <a:lstStyle>
            <a:lvl1pPr defTabSz="967105" eaLnBrk="1" hangingPunct="1">
              <a:spcBef>
                <a:spcPct val="0"/>
              </a:spcBef>
              <a:defRPr sz="1200" b="0">
                <a:solidFill>
                  <a:schemeClr val="tx1"/>
                </a:solidFill>
                <a:latin typeface="Arial" panose="02080604020202020204" pitchFamily="34" charset="0"/>
                <a:ea typeface="宋体" panose="02010600030101010101" pitchFamily="2" charset="-122"/>
              </a:defRPr>
            </a:lvl1pPr>
          </a:lstStyle>
          <a:p>
            <a:endParaRPr lang="zh-CN" altLang="en-US"/>
          </a:p>
        </p:txBody>
      </p:sp>
      <p:sp>
        <p:nvSpPr>
          <p:cNvPr id="29699" name="Rectangle 3"/>
          <p:cNvSpPr>
            <a:spLocks noGrp="true" noChangeArrowheads="true"/>
          </p:cNvSpPr>
          <p:nvPr>
            <p:ph type="dt" sz="quarter" idx="1"/>
          </p:nvPr>
        </p:nvSpPr>
        <p:spPr bwMode="auto">
          <a:xfrm>
            <a:off x="4143375" y="0"/>
            <a:ext cx="3170238" cy="479425"/>
          </a:xfrm>
          <a:prstGeom prst="rect">
            <a:avLst/>
          </a:prstGeom>
          <a:noFill/>
          <a:ln w="9525">
            <a:noFill/>
            <a:miter lim="800000"/>
          </a:ln>
          <a:effectLst/>
        </p:spPr>
        <p:txBody>
          <a:bodyPr vert="horz" wrap="square" lIns="96638" tIns="48321" rIns="96638" bIns="48321" numCol="1" anchor="t" anchorCtr="false" compatLnSpc="true"/>
          <a:lstStyle>
            <a:lvl1pPr algn="r" defTabSz="967105" eaLnBrk="1" hangingPunct="1">
              <a:spcBef>
                <a:spcPct val="0"/>
              </a:spcBef>
              <a:defRPr sz="1200" b="0">
                <a:solidFill>
                  <a:schemeClr val="tx1"/>
                </a:solidFill>
                <a:latin typeface="Arial" panose="02080604020202020204" pitchFamily="34" charset="0"/>
                <a:ea typeface="宋体" panose="02010600030101010101" pitchFamily="2" charset="-122"/>
              </a:defRPr>
            </a:lvl1pPr>
          </a:lstStyle>
          <a:p>
            <a:endParaRPr lang="en-US" altLang="zh-CN"/>
          </a:p>
        </p:txBody>
      </p:sp>
      <p:sp>
        <p:nvSpPr>
          <p:cNvPr id="29700" name="Rectangle 4"/>
          <p:cNvSpPr>
            <a:spLocks noGrp="true" noChangeArrowheads="true"/>
          </p:cNvSpPr>
          <p:nvPr>
            <p:ph type="ftr" sz="quarter" idx="2"/>
          </p:nvPr>
        </p:nvSpPr>
        <p:spPr bwMode="auto">
          <a:xfrm>
            <a:off x="554038" y="9085263"/>
            <a:ext cx="3170237" cy="161925"/>
          </a:xfrm>
          <a:prstGeom prst="rect">
            <a:avLst/>
          </a:prstGeom>
          <a:noFill/>
          <a:ln w="9525">
            <a:noFill/>
            <a:miter lim="800000"/>
          </a:ln>
          <a:effectLst/>
        </p:spPr>
        <p:txBody>
          <a:bodyPr vert="horz" wrap="none" lIns="96638" tIns="48321" rIns="96638" bIns="48321" numCol="1" anchor="t" anchorCtr="false" compatLnSpc="true"/>
          <a:lstStyle>
            <a:lvl1pPr defTabSz="967105" eaLnBrk="1" hangingPunct="1">
              <a:spcBef>
                <a:spcPct val="0"/>
              </a:spcBef>
              <a:defRPr sz="800" b="0">
                <a:solidFill>
                  <a:schemeClr val="tx1"/>
                </a:solidFill>
                <a:latin typeface="Arial" panose="02080604020202020204" pitchFamily="34" charset="0"/>
                <a:ea typeface="宋体" panose="02010600030101010101" pitchFamily="2" charset="-122"/>
              </a:defRPr>
            </a:lvl1pPr>
          </a:lstStyle>
          <a:p>
            <a:r>
              <a:rPr lang="zh-CN" altLang="en-US"/>
              <a:t>博思见行 - 天津新丰机械培训|   2009.11</a:t>
            </a:r>
            <a:endParaRPr lang="en-US" altLang="zh-CN"/>
          </a:p>
        </p:txBody>
      </p:sp>
      <p:sp>
        <p:nvSpPr>
          <p:cNvPr id="29701" name="Rectangle 5"/>
          <p:cNvSpPr>
            <a:spLocks noGrp="true" noChangeArrowheads="true"/>
          </p:cNvSpPr>
          <p:nvPr>
            <p:ph type="sldNum" sz="quarter" idx="3"/>
          </p:nvPr>
        </p:nvSpPr>
        <p:spPr bwMode="auto">
          <a:xfrm>
            <a:off x="4143375" y="9120188"/>
            <a:ext cx="3170238" cy="479425"/>
          </a:xfrm>
          <a:prstGeom prst="rect">
            <a:avLst/>
          </a:prstGeom>
          <a:noFill/>
          <a:ln w="9525">
            <a:noFill/>
            <a:miter lim="800000"/>
          </a:ln>
          <a:effectLst/>
        </p:spPr>
        <p:txBody>
          <a:bodyPr vert="horz" wrap="square" lIns="96638" tIns="48321" rIns="96638" bIns="48321" numCol="1" anchor="b" anchorCtr="false" compatLnSpc="true"/>
          <a:lstStyle>
            <a:lvl1pPr algn="r" defTabSz="967105" eaLnBrk="1" hangingPunct="1">
              <a:spcBef>
                <a:spcPct val="0"/>
              </a:spcBef>
              <a:defRPr sz="1200" b="0">
                <a:solidFill>
                  <a:schemeClr val="tx1"/>
                </a:solidFill>
                <a:latin typeface="Arial" panose="02080604020202020204" pitchFamily="34" charset="0"/>
                <a:ea typeface="宋体" panose="02010600030101010101" pitchFamily="2" charset="-122"/>
              </a:defRPr>
            </a:lvl1pPr>
          </a:lstStyle>
          <a:p>
            <a:fld id="{D3E095B3-75F6-4DB1-A72B-6FD33B6D71F9}" type="slidenum">
              <a:rPr lang="zh-CN" altLang="en-US"/>
            </a:fld>
            <a:endParaRPr lang="en-US" altLang="zh-CN"/>
          </a:p>
        </p:txBody>
      </p:sp>
      <p:sp>
        <p:nvSpPr>
          <p:cNvPr id="29704" name="Rectangle 8"/>
          <p:cNvSpPr>
            <a:spLocks noChangeArrowheads="true"/>
          </p:cNvSpPr>
          <p:nvPr/>
        </p:nvSpPr>
        <p:spPr bwMode="auto">
          <a:xfrm>
            <a:off x="1649413" y="9307513"/>
            <a:ext cx="1025525" cy="131762"/>
          </a:xfrm>
          <a:prstGeom prst="rect">
            <a:avLst/>
          </a:prstGeom>
          <a:noFill/>
          <a:ln w="9525">
            <a:noFill/>
            <a:miter lim="800000"/>
          </a:ln>
          <a:effectLst/>
        </p:spPr>
        <p:txBody>
          <a:bodyPr lIns="0" tIns="0" rIns="0" bIns="0"/>
          <a:lstStyle/>
          <a:p>
            <a:pPr defTabSz="967105" eaLnBrk="1" hangingPunct="1">
              <a:spcBef>
                <a:spcPct val="0"/>
              </a:spcBef>
            </a:pPr>
            <a:r>
              <a:rPr lang="en-US" altLang="zh-CN" sz="800" b="0">
                <a:solidFill>
                  <a:schemeClr val="tx1"/>
                </a:solidFill>
                <a:latin typeface="Arial" panose="02080604020202020204" pitchFamily="34" charset="0"/>
                <a:ea typeface="宋体" panose="02010600030101010101" pitchFamily="2" charset="-122"/>
              </a:rPr>
              <a:t>| © 2009</a:t>
            </a:r>
            <a:endParaRPr lang="en-US" altLang="zh-CN" sz="800" b="0">
              <a:solidFill>
                <a:schemeClr val="tx1"/>
              </a:solidFill>
              <a:latin typeface="Arial" panose="02080604020202020204" pitchFamily="34" charset="0"/>
              <a:ea typeface="宋体" panose="02010600030101010101" pitchFamily="2" charset="-122"/>
            </a:endParaRPr>
          </a:p>
        </p:txBody>
      </p:sp>
      <p:sp>
        <p:nvSpPr>
          <p:cNvPr id="29705" name="Rectangle 9"/>
          <p:cNvSpPr>
            <a:spLocks noChangeArrowheads="true"/>
          </p:cNvSpPr>
          <p:nvPr/>
        </p:nvSpPr>
        <p:spPr bwMode="auto">
          <a:xfrm>
            <a:off x="460375" y="9307513"/>
            <a:ext cx="1201738" cy="125412"/>
          </a:xfrm>
          <a:prstGeom prst="rect">
            <a:avLst/>
          </a:prstGeom>
          <a:noFill/>
          <a:ln w="9525">
            <a:noFill/>
            <a:miter lim="800000"/>
          </a:ln>
          <a:effectLst/>
        </p:spPr>
        <p:txBody>
          <a:bodyPr lIns="0" tIns="0" rIns="0" bIns="0"/>
          <a:lstStyle/>
          <a:p>
            <a:pPr defTabSz="967105" eaLnBrk="1" hangingPunct="1">
              <a:spcBef>
                <a:spcPct val="0"/>
              </a:spcBef>
            </a:pPr>
            <a:r>
              <a:rPr lang="en-US" altLang="zh-CN" sz="800" b="0">
                <a:solidFill>
                  <a:schemeClr val="tx1"/>
                </a:solidFill>
                <a:latin typeface="Arial" panose="02080604020202020204" pitchFamily="34" charset="0"/>
                <a:ea typeface="宋体" panose="02010600030101010101" pitchFamily="2" charset="-122"/>
              </a:rPr>
              <a:t>RichThinking Confidential</a:t>
            </a:r>
            <a:endParaRPr lang="en-US" altLang="zh-CN" sz="800" b="0">
              <a:solidFill>
                <a:schemeClr val="tx1"/>
              </a:solidFill>
              <a:latin typeface="Arial" panose="0208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true" noChangeArrowheads="true"/>
          </p:cNvSpPr>
          <p:nvPr>
            <p:ph type="hdr" sz="quarter"/>
          </p:nvPr>
        </p:nvSpPr>
        <p:spPr bwMode="auto">
          <a:xfrm>
            <a:off x="0" y="0"/>
            <a:ext cx="3170238" cy="479425"/>
          </a:xfrm>
          <a:prstGeom prst="rect">
            <a:avLst/>
          </a:prstGeom>
          <a:noFill/>
          <a:ln w="9525">
            <a:noFill/>
            <a:miter lim="800000"/>
          </a:ln>
          <a:effectLst/>
        </p:spPr>
        <p:txBody>
          <a:bodyPr vert="horz" wrap="square" lIns="96638" tIns="48321" rIns="96638" bIns="48321" numCol="1" anchor="t" anchorCtr="false" compatLnSpc="true"/>
          <a:lstStyle>
            <a:lvl1pPr defTabSz="967105" eaLnBrk="1" hangingPunct="1">
              <a:spcBef>
                <a:spcPct val="0"/>
              </a:spcBef>
              <a:defRPr sz="1200" b="0">
                <a:solidFill>
                  <a:schemeClr val="tx1"/>
                </a:solidFill>
                <a:latin typeface="Arial" panose="02080604020202020204" pitchFamily="34" charset="0"/>
                <a:ea typeface="宋体" panose="02010600030101010101" pitchFamily="2" charset="-122"/>
              </a:defRPr>
            </a:lvl1pPr>
          </a:lstStyle>
          <a:p>
            <a:endParaRPr lang="zh-CN" altLang="en-US"/>
          </a:p>
        </p:txBody>
      </p:sp>
      <p:sp>
        <p:nvSpPr>
          <p:cNvPr id="7171" name="Rectangle 3"/>
          <p:cNvSpPr>
            <a:spLocks noGrp="true" noChangeArrowheads="true"/>
          </p:cNvSpPr>
          <p:nvPr>
            <p:ph type="dt" idx="1"/>
          </p:nvPr>
        </p:nvSpPr>
        <p:spPr bwMode="auto">
          <a:xfrm>
            <a:off x="4143375" y="0"/>
            <a:ext cx="3170238" cy="479425"/>
          </a:xfrm>
          <a:prstGeom prst="rect">
            <a:avLst/>
          </a:prstGeom>
          <a:noFill/>
          <a:ln w="9525">
            <a:noFill/>
            <a:miter lim="800000"/>
          </a:ln>
          <a:effectLst/>
        </p:spPr>
        <p:txBody>
          <a:bodyPr vert="horz" wrap="square" lIns="96638" tIns="48321" rIns="96638" bIns="48321" numCol="1" anchor="t" anchorCtr="false" compatLnSpc="true"/>
          <a:lstStyle>
            <a:lvl1pPr algn="r" defTabSz="967105" eaLnBrk="1" hangingPunct="1">
              <a:spcBef>
                <a:spcPct val="0"/>
              </a:spcBef>
              <a:defRPr sz="1200" b="0">
                <a:solidFill>
                  <a:schemeClr val="tx1"/>
                </a:solidFill>
                <a:latin typeface="Arial" panose="02080604020202020204" pitchFamily="34" charset="0"/>
                <a:ea typeface="宋体" panose="02010600030101010101" pitchFamily="2" charset="-122"/>
              </a:defRPr>
            </a:lvl1pPr>
          </a:lstStyle>
          <a:p>
            <a:endParaRPr lang="en-US" altLang="zh-CN"/>
          </a:p>
        </p:txBody>
      </p:sp>
      <p:sp>
        <p:nvSpPr>
          <p:cNvPr id="7172" name="Rectangle 4"/>
          <p:cNvSpPr>
            <a:spLocks noGrp="true" noRot="true" noChangeAspect="true" noChangeArrowheads="true" noTextEdit="true"/>
          </p:cNvSpPr>
          <p:nvPr>
            <p:ph type="sldImg" idx="2"/>
          </p:nvPr>
        </p:nvSpPr>
        <p:spPr bwMode="auto">
          <a:xfrm>
            <a:off x="1257300" y="720725"/>
            <a:ext cx="4800600" cy="3600450"/>
          </a:xfrm>
          <a:prstGeom prst="rect">
            <a:avLst/>
          </a:prstGeom>
          <a:noFill/>
          <a:ln w="9525">
            <a:solidFill>
              <a:srgbClr val="000000"/>
            </a:solidFill>
            <a:miter lim="800000"/>
          </a:ln>
          <a:effectLst/>
        </p:spPr>
      </p:sp>
      <p:sp>
        <p:nvSpPr>
          <p:cNvPr id="7173" name="Rectangle 5"/>
          <p:cNvSpPr>
            <a:spLocks noGrp="true" noChangeArrowheads="true"/>
          </p:cNvSpPr>
          <p:nvPr>
            <p:ph type="body" sz="quarter" idx="3"/>
          </p:nvPr>
        </p:nvSpPr>
        <p:spPr bwMode="auto">
          <a:xfrm>
            <a:off x="731838" y="4560888"/>
            <a:ext cx="5851525" cy="4319587"/>
          </a:xfrm>
          <a:prstGeom prst="rect">
            <a:avLst/>
          </a:prstGeom>
          <a:noFill/>
          <a:ln w="9525">
            <a:noFill/>
            <a:miter lim="800000"/>
          </a:ln>
          <a:effectLst/>
        </p:spPr>
        <p:txBody>
          <a:bodyPr vert="horz" wrap="square" lIns="96638" tIns="48321" rIns="96638" bIns="48321" numCol="1" anchor="t" anchorCtr="false" compatLnSpc="true"/>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altLang="zh-CN"/>
          </a:p>
        </p:txBody>
      </p:sp>
      <p:sp>
        <p:nvSpPr>
          <p:cNvPr id="7175" name="Rectangle 7"/>
          <p:cNvSpPr>
            <a:spLocks noGrp="true" noChangeArrowheads="true"/>
          </p:cNvSpPr>
          <p:nvPr>
            <p:ph type="sldNum" sz="quarter" idx="5"/>
          </p:nvPr>
        </p:nvSpPr>
        <p:spPr bwMode="auto">
          <a:xfrm>
            <a:off x="4143375" y="9120188"/>
            <a:ext cx="3170238" cy="479425"/>
          </a:xfrm>
          <a:prstGeom prst="rect">
            <a:avLst/>
          </a:prstGeom>
          <a:noFill/>
          <a:ln w="9525">
            <a:noFill/>
            <a:miter lim="800000"/>
          </a:ln>
          <a:effectLst/>
        </p:spPr>
        <p:txBody>
          <a:bodyPr vert="horz" wrap="square" lIns="96638" tIns="48321" rIns="96638" bIns="48321" numCol="1" anchor="b" anchorCtr="false" compatLnSpc="true"/>
          <a:lstStyle>
            <a:lvl1pPr algn="r" defTabSz="967105" eaLnBrk="1" hangingPunct="1">
              <a:spcBef>
                <a:spcPct val="0"/>
              </a:spcBef>
              <a:defRPr sz="1200" b="0">
                <a:solidFill>
                  <a:schemeClr val="tx1"/>
                </a:solidFill>
                <a:latin typeface="Arial" panose="02080604020202020204" pitchFamily="34" charset="0"/>
                <a:ea typeface="宋体" panose="02010600030101010101" pitchFamily="2" charset="-122"/>
              </a:defRPr>
            </a:lvl1pPr>
          </a:lstStyle>
          <a:p>
            <a:fld id="{35265AA1-AA6B-4C63-8D5D-2115113F5F6F}" type="slidenum">
              <a:rPr lang="zh-CN" altLang="en-US"/>
            </a:fld>
            <a:endParaRPr lang="en-US" altLang="zh-CN"/>
          </a:p>
        </p:txBody>
      </p:sp>
      <p:sp>
        <p:nvSpPr>
          <p:cNvPr id="7176" name="Rectangle 8"/>
          <p:cNvSpPr>
            <a:spLocks noGrp="true" noChangeArrowheads="true"/>
          </p:cNvSpPr>
          <p:nvPr>
            <p:ph type="ftr" sz="quarter" idx="4"/>
          </p:nvPr>
        </p:nvSpPr>
        <p:spPr bwMode="auto">
          <a:xfrm>
            <a:off x="703263" y="9020175"/>
            <a:ext cx="3171825" cy="217488"/>
          </a:xfrm>
          <a:prstGeom prst="rect">
            <a:avLst/>
          </a:prstGeom>
          <a:noFill/>
          <a:ln w="9525">
            <a:noFill/>
            <a:miter lim="800000"/>
          </a:ln>
          <a:effectLst/>
        </p:spPr>
        <p:txBody>
          <a:bodyPr vert="horz" wrap="none" lIns="96638" tIns="48321" rIns="96638" bIns="48321" numCol="1" anchor="t" anchorCtr="false" compatLnSpc="true"/>
          <a:lstStyle>
            <a:lvl1pPr defTabSz="967105" eaLnBrk="1" hangingPunct="1">
              <a:spcBef>
                <a:spcPct val="0"/>
              </a:spcBef>
              <a:defRPr sz="800" b="0">
                <a:solidFill>
                  <a:schemeClr val="tx1"/>
                </a:solidFill>
                <a:latin typeface="Arial" panose="02080604020202020204" pitchFamily="34" charset="0"/>
                <a:ea typeface="宋体" panose="02010600030101010101" pitchFamily="2" charset="-122"/>
              </a:defRPr>
            </a:lvl1pPr>
          </a:lstStyle>
          <a:p>
            <a:r>
              <a:rPr lang="zh-CN" altLang="en-US"/>
              <a:t>博思见行 - 天津新丰机械培训|   2009.11</a:t>
            </a:r>
            <a:endParaRPr lang="en-US" altLang="zh-CN"/>
          </a:p>
        </p:txBody>
      </p:sp>
      <p:sp>
        <p:nvSpPr>
          <p:cNvPr id="7177" name="Rectangle 9"/>
          <p:cNvSpPr>
            <a:spLocks noChangeArrowheads="true"/>
          </p:cNvSpPr>
          <p:nvPr/>
        </p:nvSpPr>
        <p:spPr bwMode="auto">
          <a:xfrm>
            <a:off x="1808163" y="9348788"/>
            <a:ext cx="1025525" cy="128587"/>
          </a:xfrm>
          <a:prstGeom prst="rect">
            <a:avLst/>
          </a:prstGeom>
          <a:noFill/>
          <a:ln w="9525">
            <a:noFill/>
            <a:miter lim="800000"/>
          </a:ln>
          <a:effectLst/>
        </p:spPr>
        <p:txBody>
          <a:bodyPr lIns="0" tIns="0" rIns="0" bIns="0"/>
          <a:lstStyle/>
          <a:p>
            <a:pPr defTabSz="967105" eaLnBrk="1" hangingPunct="1">
              <a:spcBef>
                <a:spcPct val="0"/>
              </a:spcBef>
            </a:pPr>
            <a:r>
              <a:rPr lang="en-US" altLang="zh-CN" sz="800" b="0">
                <a:solidFill>
                  <a:schemeClr val="tx1"/>
                </a:solidFill>
                <a:latin typeface="Arial" panose="02080604020202020204" pitchFamily="34" charset="0"/>
                <a:ea typeface="宋体" panose="02010600030101010101" pitchFamily="2" charset="-122"/>
              </a:rPr>
              <a:t>| © 2009</a:t>
            </a:r>
            <a:endParaRPr lang="en-US" altLang="zh-CN" sz="800" b="0">
              <a:solidFill>
                <a:schemeClr val="tx1"/>
              </a:solidFill>
              <a:latin typeface="Arial" panose="02080604020202020204" pitchFamily="34" charset="0"/>
              <a:ea typeface="宋体" panose="02010600030101010101" pitchFamily="2" charset="-122"/>
            </a:endParaRPr>
          </a:p>
        </p:txBody>
      </p:sp>
      <p:sp>
        <p:nvSpPr>
          <p:cNvPr id="7178" name="Rectangle 10"/>
          <p:cNvSpPr>
            <a:spLocks noChangeArrowheads="true"/>
          </p:cNvSpPr>
          <p:nvPr/>
        </p:nvSpPr>
        <p:spPr bwMode="auto">
          <a:xfrm>
            <a:off x="628650" y="9348788"/>
            <a:ext cx="1203325" cy="152400"/>
          </a:xfrm>
          <a:prstGeom prst="rect">
            <a:avLst/>
          </a:prstGeom>
          <a:noFill/>
          <a:ln w="9525">
            <a:noFill/>
            <a:miter lim="800000"/>
          </a:ln>
          <a:effectLst/>
        </p:spPr>
        <p:txBody>
          <a:bodyPr lIns="0" tIns="0" rIns="0" bIns="0"/>
          <a:lstStyle/>
          <a:p>
            <a:pPr defTabSz="967105" eaLnBrk="1" hangingPunct="1">
              <a:spcBef>
                <a:spcPct val="0"/>
              </a:spcBef>
            </a:pPr>
            <a:r>
              <a:rPr lang="en-US" altLang="zh-CN" sz="800" b="0">
                <a:solidFill>
                  <a:schemeClr val="tx1"/>
                </a:solidFill>
                <a:latin typeface="Arial" panose="02080604020202020204" pitchFamily="34" charset="0"/>
                <a:ea typeface="宋体" panose="02010600030101010101" pitchFamily="2" charset="-122"/>
              </a:rPr>
              <a:t>RichThinking Confidential</a:t>
            </a:r>
            <a:endParaRPr lang="en-US" altLang="zh-CN" sz="800" b="0">
              <a:solidFill>
                <a:schemeClr val="tx1"/>
              </a:solidFill>
              <a:latin typeface="Arial" panose="0208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panose="02080604020202020204" pitchFamily="34" charset="0"/>
        <a:ea typeface="宋体" panose="02010600030101010101" pitchFamily="2" charset="-122"/>
        <a:cs typeface="Arial" panose="02080604020202020204" pitchFamily="34" charset="0"/>
      </a:defRPr>
    </a:lvl1pPr>
    <a:lvl2pPr marL="457200" algn="l" rtl="0" fontAlgn="base">
      <a:spcBef>
        <a:spcPct val="30000"/>
      </a:spcBef>
      <a:spcAft>
        <a:spcPct val="0"/>
      </a:spcAft>
      <a:defRPr sz="1200" kern="1200">
        <a:solidFill>
          <a:schemeClr val="tx1"/>
        </a:solidFill>
        <a:latin typeface="Arial" panose="02080604020202020204" pitchFamily="34" charset="0"/>
        <a:ea typeface="宋体" panose="02010600030101010101" pitchFamily="2" charset="-122"/>
        <a:cs typeface="Arial" panose="02080604020202020204" pitchFamily="34" charset="0"/>
      </a:defRPr>
    </a:lvl2pPr>
    <a:lvl3pPr marL="914400" algn="l" rtl="0" fontAlgn="base">
      <a:spcBef>
        <a:spcPct val="30000"/>
      </a:spcBef>
      <a:spcAft>
        <a:spcPct val="0"/>
      </a:spcAft>
      <a:defRPr sz="1200" kern="1200">
        <a:solidFill>
          <a:schemeClr val="tx1"/>
        </a:solidFill>
        <a:latin typeface="Arial" panose="02080604020202020204" pitchFamily="34" charset="0"/>
        <a:ea typeface="宋体" panose="02010600030101010101" pitchFamily="2" charset="-122"/>
        <a:cs typeface="Arial" panose="02080604020202020204" pitchFamily="34" charset="0"/>
      </a:defRPr>
    </a:lvl3pPr>
    <a:lvl4pPr marL="1371600" algn="l" rtl="0" fontAlgn="base">
      <a:spcBef>
        <a:spcPct val="30000"/>
      </a:spcBef>
      <a:spcAft>
        <a:spcPct val="0"/>
      </a:spcAft>
      <a:defRPr sz="1200" kern="1200">
        <a:solidFill>
          <a:schemeClr val="tx1"/>
        </a:solidFill>
        <a:latin typeface="Arial" panose="02080604020202020204" pitchFamily="34" charset="0"/>
        <a:ea typeface="宋体" panose="02010600030101010101" pitchFamily="2" charset="-122"/>
        <a:cs typeface="Arial" panose="02080604020202020204" pitchFamily="34" charset="0"/>
      </a:defRPr>
    </a:lvl4pPr>
    <a:lvl5pPr marL="1828800" algn="l" rtl="0" fontAlgn="base">
      <a:spcBef>
        <a:spcPct val="30000"/>
      </a:spcBef>
      <a:spcAft>
        <a:spcPct val="0"/>
      </a:spcAft>
      <a:defRPr sz="1200" kern="1200">
        <a:solidFill>
          <a:schemeClr val="tx1"/>
        </a:solidFill>
        <a:latin typeface="Arial" panose="02080604020202020204" pitchFamily="34" charset="0"/>
        <a:ea typeface="宋体" panose="02010600030101010101" pitchFamily="2" charset="-122"/>
        <a:cs typeface="Arial" panose="0208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pic>
        <p:nvPicPr>
          <p:cNvPr id="5184" name="Picture 64" descr="隧道"/>
          <p:cNvPicPr>
            <a:picLocks noChangeAspect="true" noChangeArrowheads="true"/>
          </p:cNvPicPr>
          <p:nvPr/>
        </p:nvPicPr>
        <p:blipFill>
          <a:blip r:embed="rId2"/>
          <a:srcRect t="26646" b="24794"/>
          <a:stretch>
            <a:fillRect/>
          </a:stretch>
        </p:blipFill>
        <p:spPr bwMode="auto">
          <a:xfrm>
            <a:off x="0" y="3862388"/>
            <a:ext cx="9144000" cy="2997200"/>
          </a:xfrm>
          <a:prstGeom prst="rect">
            <a:avLst/>
          </a:prstGeom>
          <a:noFill/>
        </p:spPr>
      </p:pic>
      <p:sp>
        <p:nvSpPr>
          <p:cNvPr id="5185" name="AutoShape 65"/>
          <p:cNvSpPr>
            <a:spLocks noChangeAspect="true" noChangeArrowheads="true"/>
          </p:cNvSpPr>
          <p:nvPr/>
        </p:nvSpPr>
        <p:spPr bwMode="auto">
          <a:xfrm rot="13497091">
            <a:off x="-2076450" y="1789113"/>
            <a:ext cx="4151313" cy="4151312"/>
          </a:xfrm>
          <a:prstGeom prst="rtTriangle">
            <a:avLst/>
          </a:prstGeom>
          <a:gradFill rotWithShape="true">
            <a:gsLst>
              <a:gs pos="0">
                <a:srgbClr val="990033">
                  <a:gamma/>
                  <a:shade val="46275"/>
                  <a:invGamma/>
                </a:srgbClr>
              </a:gs>
              <a:gs pos="100000">
                <a:srgbClr val="990033"/>
              </a:gs>
            </a:gsLst>
            <a:lin ang="5400000" scaled="true"/>
          </a:gradFill>
          <a:ln w="9525">
            <a:noFill/>
            <a:miter lim="800000"/>
          </a:ln>
          <a:effectLst/>
        </p:spPr>
        <p:txBody>
          <a:bodyPr wrap="none" anchor="ctr"/>
          <a:lstStyle/>
          <a:p>
            <a:endParaRPr lang="zh-CN" altLang="en-US"/>
          </a:p>
        </p:txBody>
      </p:sp>
      <p:sp>
        <p:nvSpPr>
          <p:cNvPr id="5186" name="Text Box 66"/>
          <p:cNvSpPr txBox="true">
            <a:spLocks noChangeArrowheads="true"/>
          </p:cNvSpPr>
          <p:nvPr/>
        </p:nvSpPr>
        <p:spPr bwMode="auto">
          <a:xfrm>
            <a:off x="250825" y="2455863"/>
            <a:ext cx="1770063" cy="3636962"/>
          </a:xfrm>
          <a:prstGeom prst="rect">
            <a:avLst/>
          </a:prstGeom>
          <a:noFill/>
          <a:ln w="9525">
            <a:noFill/>
            <a:miter lim="800000"/>
          </a:ln>
          <a:effectLst/>
        </p:spPr>
        <p:txBody>
          <a:bodyPr>
            <a:spAutoFit/>
          </a:bodyPr>
          <a:lstStyle/>
          <a:p>
            <a:pPr eaLnBrk="1" hangingPunct="1">
              <a:lnSpc>
                <a:spcPct val="200000"/>
              </a:lnSpc>
            </a:pPr>
            <a:r>
              <a:rPr lang="en-US" altLang="zh-CN" sz="1600">
                <a:solidFill>
                  <a:schemeClr val="bg1"/>
                </a:solidFill>
                <a:latin typeface="Arial" panose="02080604020202020204" pitchFamily="34" charset="0"/>
                <a:ea typeface="华文细黑" panose="02010600040101010101" pitchFamily="2" charset="-122"/>
              </a:rPr>
              <a:t>Quality</a:t>
            </a:r>
            <a:endParaRPr lang="en-US" altLang="zh-CN" sz="1600">
              <a:solidFill>
                <a:schemeClr val="bg1"/>
              </a:solidFill>
              <a:latin typeface="Arial" panose="02080604020202020204" pitchFamily="34" charset="0"/>
              <a:ea typeface="华文细黑" panose="02010600040101010101" pitchFamily="2" charset="-122"/>
            </a:endParaRPr>
          </a:p>
          <a:p>
            <a:pPr eaLnBrk="1" hangingPunct="1">
              <a:lnSpc>
                <a:spcPct val="200000"/>
              </a:lnSpc>
            </a:pPr>
            <a:r>
              <a:rPr lang="en-US" altLang="zh-CN" sz="1600">
                <a:solidFill>
                  <a:schemeClr val="bg1"/>
                </a:solidFill>
                <a:latin typeface="Arial" panose="02080604020202020204" pitchFamily="34" charset="0"/>
                <a:ea typeface="华文细黑" panose="02010600040101010101" pitchFamily="2" charset="-122"/>
              </a:rPr>
              <a:t>Cost</a:t>
            </a:r>
            <a:endParaRPr lang="en-US" altLang="zh-CN" sz="1600">
              <a:solidFill>
                <a:schemeClr val="bg1"/>
              </a:solidFill>
              <a:latin typeface="Arial" panose="02080604020202020204" pitchFamily="34" charset="0"/>
              <a:ea typeface="华文细黑" panose="02010600040101010101" pitchFamily="2" charset="-122"/>
            </a:endParaRPr>
          </a:p>
          <a:p>
            <a:pPr eaLnBrk="1" hangingPunct="1">
              <a:lnSpc>
                <a:spcPct val="200000"/>
              </a:lnSpc>
            </a:pPr>
            <a:r>
              <a:rPr lang="en-US" altLang="zh-CN" sz="1600">
                <a:solidFill>
                  <a:schemeClr val="bg1"/>
                </a:solidFill>
                <a:latin typeface="Arial" panose="02080604020202020204" pitchFamily="34" charset="0"/>
                <a:ea typeface="华文细黑" panose="02010600040101010101" pitchFamily="2" charset="-122"/>
              </a:rPr>
              <a:t>Delivery</a:t>
            </a:r>
            <a:endParaRPr lang="en-US" altLang="zh-CN" sz="1600">
              <a:solidFill>
                <a:schemeClr val="bg1"/>
              </a:solidFill>
              <a:latin typeface="Arial" panose="02080604020202020204" pitchFamily="34" charset="0"/>
              <a:ea typeface="华文细黑" panose="02010600040101010101" pitchFamily="2" charset="-122"/>
            </a:endParaRPr>
          </a:p>
          <a:p>
            <a:pPr eaLnBrk="1" hangingPunct="1">
              <a:lnSpc>
                <a:spcPct val="200000"/>
              </a:lnSpc>
            </a:pPr>
            <a:r>
              <a:rPr lang="en-US" altLang="zh-CN" sz="1600">
                <a:solidFill>
                  <a:schemeClr val="bg1"/>
                </a:solidFill>
                <a:latin typeface="Arial" panose="02080604020202020204" pitchFamily="34" charset="0"/>
                <a:ea typeface="华文细黑" panose="02010600040101010101" pitchFamily="2" charset="-122"/>
              </a:rPr>
              <a:t>Management</a:t>
            </a:r>
            <a:endParaRPr lang="en-US" altLang="zh-CN" sz="1600">
              <a:solidFill>
                <a:schemeClr val="bg1"/>
              </a:solidFill>
              <a:latin typeface="Arial" panose="02080604020202020204" pitchFamily="34" charset="0"/>
              <a:ea typeface="华文细黑" panose="02010600040101010101" pitchFamily="2" charset="-122"/>
            </a:endParaRPr>
          </a:p>
          <a:p>
            <a:pPr eaLnBrk="1" hangingPunct="1">
              <a:lnSpc>
                <a:spcPct val="200000"/>
              </a:lnSpc>
            </a:pPr>
            <a:r>
              <a:rPr lang="en-US" altLang="zh-CN" sz="1600">
                <a:solidFill>
                  <a:schemeClr val="bg1"/>
                </a:solidFill>
                <a:latin typeface="华文细黑" panose="02010600040101010101" pitchFamily="2" charset="-122"/>
                <a:ea typeface="华文细黑" panose="02010600040101010101" pitchFamily="2" charset="-122"/>
              </a:rPr>
              <a:t>……</a:t>
            </a:r>
            <a:endParaRPr lang="en-US" altLang="zh-CN" sz="1600">
              <a:solidFill>
                <a:schemeClr val="bg1"/>
              </a:solidFill>
              <a:latin typeface="Arial" panose="02080604020202020204" pitchFamily="34" charset="0"/>
              <a:ea typeface="华文细黑" panose="02010600040101010101" pitchFamily="2" charset="-122"/>
            </a:endParaRPr>
          </a:p>
          <a:p>
            <a:pPr eaLnBrk="1" hangingPunct="1">
              <a:lnSpc>
                <a:spcPct val="200000"/>
              </a:lnSpc>
            </a:pPr>
            <a:endParaRPr lang="zh-CN" altLang="en-US" sz="1600">
              <a:solidFill>
                <a:schemeClr val="bg1"/>
              </a:solidFill>
              <a:latin typeface="Arial" panose="02080604020202020204" pitchFamily="34" charset="0"/>
              <a:ea typeface="华文细黑" panose="02010600040101010101" pitchFamily="2" charset="-122"/>
            </a:endParaRPr>
          </a:p>
        </p:txBody>
      </p:sp>
      <p:sp>
        <p:nvSpPr>
          <p:cNvPr id="5141" name="Rectangle 21"/>
          <p:cNvSpPr>
            <a:spLocks noGrp="true" noChangeArrowheads="true"/>
          </p:cNvSpPr>
          <p:nvPr>
            <p:ph type="ctrTitle"/>
          </p:nvPr>
        </p:nvSpPr>
        <p:spPr bwMode="invGray">
          <a:xfrm>
            <a:off x="1563688" y="2600325"/>
            <a:ext cx="6689725" cy="688975"/>
          </a:xfrm>
        </p:spPr>
        <p:txBody>
          <a:bodyPr lIns="0" tIns="0" rIns="0" bIns="0"/>
          <a:lstStyle>
            <a:lvl1pPr>
              <a:defRPr/>
            </a:lvl1pPr>
          </a:lstStyle>
          <a:p>
            <a:r>
              <a:rPr lang="zh-CN" altLang="en-US"/>
              <a:t>单击此处编辑母版标题样式</a:t>
            </a:r>
            <a:endParaRPr lang="zh-CN" altLang="en-US"/>
          </a:p>
        </p:txBody>
      </p:sp>
      <p:sp>
        <p:nvSpPr>
          <p:cNvPr id="5142" name="Rectangle 22"/>
          <p:cNvSpPr>
            <a:spLocks noGrp="true" noChangeArrowheads="true"/>
          </p:cNvSpPr>
          <p:nvPr>
            <p:ph type="subTitle" idx="1"/>
          </p:nvPr>
        </p:nvSpPr>
        <p:spPr bwMode="invGray">
          <a:xfrm>
            <a:off x="2071688" y="3525838"/>
            <a:ext cx="5514975" cy="390525"/>
          </a:xfrm>
        </p:spPr>
        <p:txBody>
          <a:bodyPr lIns="0" tIns="0" rIns="0" bIns="0"/>
          <a:lstStyle>
            <a:lvl1pPr marL="0" indent="0">
              <a:buFontTx/>
              <a:buNone/>
              <a:defRPr sz="2400" b="1">
                <a:solidFill>
                  <a:srgbClr val="D12525"/>
                </a:solidFill>
              </a:defRPr>
            </a:lvl1pPr>
          </a:lstStyle>
          <a:p>
            <a:r>
              <a:rPr lang="zh-CN" altLang="en-US"/>
              <a:t>单击此处编辑母版副标题样式</a:t>
            </a:r>
            <a:endParaRPr lang="zh-CN" altLang="en-US"/>
          </a:p>
        </p:txBody>
      </p:sp>
      <p:sp>
        <p:nvSpPr>
          <p:cNvPr id="5163" name="Rectangle 43"/>
          <p:cNvSpPr>
            <a:spLocks noChangeArrowheads="true"/>
          </p:cNvSpPr>
          <p:nvPr/>
        </p:nvSpPr>
        <p:spPr bwMode="auto">
          <a:xfrm>
            <a:off x="4918075" y="6578600"/>
            <a:ext cx="3898900" cy="131763"/>
          </a:xfrm>
          <a:prstGeom prst="rect">
            <a:avLst/>
          </a:prstGeom>
          <a:noFill/>
          <a:ln w="9525">
            <a:noFill/>
            <a:miter lim="800000"/>
          </a:ln>
          <a:effectLst/>
        </p:spPr>
        <p:txBody>
          <a:bodyPr wrap="none" lIns="0" tIns="0" rIns="0" bIns="0"/>
          <a:lstStyle/>
          <a:p>
            <a:pPr algn="r" eaLnBrk="1" hangingPunct="1">
              <a:spcBef>
                <a:spcPct val="0"/>
              </a:spcBef>
            </a:pPr>
            <a:r>
              <a:rPr lang="en-US" altLang="zh-CN" sz="800" b="0">
                <a:solidFill>
                  <a:schemeClr val="bg2"/>
                </a:solidFill>
                <a:latin typeface="Arial" panose="02080604020202020204" pitchFamily="34" charset="0"/>
                <a:ea typeface="宋体" panose="02010600030101010101" pitchFamily="2" charset="-122"/>
                <a:cs typeface="Arial" panose="02080604020202020204" pitchFamily="34" charset="0"/>
              </a:rPr>
              <a:t>© 2009 RICHTHINKING Consultant Company</a:t>
            </a:r>
            <a:endParaRPr lang="en-US" altLang="zh-CN" sz="800" b="0">
              <a:solidFill>
                <a:schemeClr val="bg2"/>
              </a:solidFill>
              <a:latin typeface="Arial" panose="02080604020202020204" pitchFamily="34" charset="0"/>
              <a:ea typeface="宋体" panose="02010600030101010101" pitchFamily="2" charset="-122"/>
              <a:cs typeface="Arial" panose="0208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竖排文字占位符 2"/>
          <p:cNvSpPr>
            <a:spLocks noGrp="true"/>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737350" y="274638"/>
            <a:ext cx="2090738" cy="5602287"/>
          </a:xfrm>
        </p:spPr>
        <p:txBody>
          <a:bodyPr vert="eaVert"/>
          <a:lstStyle/>
          <a:p>
            <a:r>
              <a:rPr lang="zh-CN" altLang="en-US"/>
              <a:t>单击此处编辑母版标题样式</a:t>
            </a:r>
            <a:endParaRPr lang="zh-CN" altLang="en-US"/>
          </a:p>
        </p:txBody>
      </p:sp>
      <p:sp>
        <p:nvSpPr>
          <p:cNvPr id="3" name="竖排文字占位符 2"/>
          <p:cNvSpPr>
            <a:spLocks noGrp="true"/>
          </p:cNvSpPr>
          <p:nvPr>
            <p:ph type="body" orient="vert" idx="1"/>
          </p:nvPr>
        </p:nvSpPr>
        <p:spPr>
          <a:xfrm>
            <a:off x="465138" y="274638"/>
            <a:ext cx="6119812" cy="560228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685801" y="2130429"/>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true"/>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51796F8B-8331-49F9-891E-A97C5D941927}" type="datetimeFigureOut">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638"/>
            <a:ext cx="8229600" cy="582594"/>
          </a:xfrm>
          <a:prstGeom prst="rect">
            <a:avLst/>
          </a:prstGeom>
        </p:spPr>
        <p:txBody>
          <a:bodyPr anchor="b"/>
          <a:lstStyle>
            <a:lvl1pPr algn="l">
              <a:defRPr sz="1800" b="1">
                <a:latin typeface="微软雅黑" panose="020B0503020204020204" pitchFamily="34" charset="-122"/>
                <a:ea typeface="微软雅黑" panose="020B0503020204020204" pitchFamily="34" charset="-122"/>
              </a:defRPr>
            </a:lvl1pPr>
          </a:lstStyle>
          <a:p>
            <a:r>
              <a:rPr lang="zh-CN" altLang="en-US"/>
              <a:t>单击此处编辑母版标题样式</a:t>
            </a:r>
            <a:endParaRPr lang="zh-CN" altLang="en-US"/>
          </a:p>
        </p:txBody>
      </p:sp>
      <p:sp>
        <p:nvSpPr>
          <p:cNvPr id="3" name="内容占位符 2"/>
          <p:cNvSpPr>
            <a:spLocks noGrp="true"/>
          </p:cNvSpPr>
          <p:nvPr>
            <p:ph idx="1"/>
          </p:nvPr>
        </p:nvSpPr>
        <p:spPr>
          <a:xfrm>
            <a:off x="457200" y="1046180"/>
            <a:ext cx="8229600" cy="4811715"/>
          </a:xfrm>
          <a:prstGeom prst="rect">
            <a:avLst/>
          </a:prstGeom>
        </p:spPr>
        <p:txBody>
          <a:bodyPr/>
          <a:lstStyle>
            <a:lvl1pPr>
              <a:lnSpc>
                <a:spcPct val="150000"/>
              </a:lnSpc>
              <a:defRPr sz="2400" b="1">
                <a:latin typeface="微软雅黑" panose="020B0503020204020204" pitchFamily="34" charset="-122"/>
                <a:ea typeface="微软雅黑" panose="020B0503020204020204" pitchFamily="34" charset="-122"/>
              </a:defRPr>
            </a:lvl1pPr>
            <a:lvl2pPr>
              <a:defRPr sz="2000" b="1">
                <a:latin typeface="微软雅黑" panose="020B0503020204020204" pitchFamily="34" charset="-122"/>
                <a:ea typeface="微软雅黑" panose="020B0503020204020204" pitchFamily="34" charset="-122"/>
              </a:defRPr>
            </a:lvl2pPr>
            <a:lvl3pPr>
              <a:defRPr sz="1800" b="1">
                <a:latin typeface="微软雅黑" panose="020B0503020204020204" pitchFamily="34" charset="-122"/>
                <a:ea typeface="微软雅黑" panose="020B0503020204020204" pitchFamily="34" charset="-122"/>
              </a:defRPr>
            </a:lvl3pPr>
            <a:lvl4pPr>
              <a:defRPr sz="1600" b="1">
                <a:latin typeface="微软雅黑" panose="020B0503020204020204" pitchFamily="34" charset="-122"/>
                <a:ea typeface="微软雅黑" panose="020B0503020204020204" pitchFamily="34" charset="-122"/>
              </a:defRPr>
            </a:lvl4pPr>
            <a:lvl5pPr>
              <a:defRPr sz="1600" b="1">
                <a:latin typeface="微软雅黑" panose="020B0503020204020204" pitchFamily="34" charset="-122"/>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722313" y="3428991"/>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true"/>
          </p:cNvSpPr>
          <p:nvPr>
            <p:ph type="body" idx="1"/>
          </p:nvPr>
        </p:nvSpPr>
        <p:spPr>
          <a:xfrm>
            <a:off x="722313" y="1928806"/>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8763F10B-90D6-4A4C-B14B-FC1D0ECC8BFD}" type="datetimeFigureOut">
              <a:rPr lang="zh-CN" altLang="en-US" sz="1800" b="0">
                <a:solidFill>
                  <a:prstClr val="black"/>
                </a:solidFill>
              </a:rPr>
            </a:fld>
            <a:endParaRPr lang="zh-CN" altLang="en-US" sz="1800" b="0">
              <a:solidFill>
                <a:prstClr val="black"/>
              </a:solidFill>
            </a:endParaRPr>
          </a:p>
        </p:txBody>
      </p:sp>
      <p:sp>
        <p:nvSpPr>
          <p:cNvPr id="5" name="页脚占位符 4"/>
          <p:cNvSpPr>
            <a:spLocks noGrp="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zh-CN" altLang="en-US" sz="1800" b="0">
              <a:solidFill>
                <a:prstClr val="black"/>
              </a:solidFill>
            </a:endParaRPr>
          </a:p>
        </p:txBody>
      </p:sp>
      <p:sp>
        <p:nvSpPr>
          <p:cNvPr id="6" name="灯片编号占位符 5"/>
          <p:cNvSpPr>
            <a:spLocks noGrp="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65C3F014-828C-49D7-BC86-B278417E6C55}" type="slidenum">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638"/>
            <a:ext cx="8229600" cy="582594"/>
          </a:xfrm>
          <a:prstGeom prst="rect">
            <a:avLst/>
          </a:prstGeom>
        </p:spPr>
        <p:txBody>
          <a:bodyPr anchor="b"/>
          <a:lstStyle>
            <a:lvl1pPr algn="l">
              <a:defRPr sz="2400" b="0">
                <a:latin typeface="黑体" panose="02010609060101010101" pitchFamily="2" charset="-122"/>
                <a:ea typeface="黑体" panose="02010609060101010101" pitchFamily="2" charset="-122"/>
              </a:defRPr>
            </a:lvl1pPr>
          </a:lstStyle>
          <a:p>
            <a:r>
              <a:rPr lang="zh-CN" altLang="en-US"/>
              <a:t>单击此处编辑母版标题样式</a:t>
            </a:r>
            <a:endParaRPr lang="zh-CN" altLang="en-US"/>
          </a:p>
        </p:txBody>
      </p:sp>
      <p:sp>
        <p:nvSpPr>
          <p:cNvPr id="3" name="内容占位符 2"/>
          <p:cNvSpPr>
            <a:spLocks noGrp="true"/>
          </p:cNvSpPr>
          <p:nvPr>
            <p:ph sz="half" idx="1"/>
          </p:nvPr>
        </p:nvSpPr>
        <p:spPr>
          <a:xfrm>
            <a:off x="457200" y="128586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true"/>
          </p:cNvSpPr>
          <p:nvPr>
            <p:ph sz="half" idx="2"/>
          </p:nvPr>
        </p:nvSpPr>
        <p:spPr>
          <a:xfrm>
            <a:off x="4648200" y="128586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23A47D1D-4D83-4754-89AD-93A04FA1D017}" type="datetimeFigureOut">
              <a:rPr lang="zh-CN" altLang="en-US" sz="1800" b="0">
                <a:solidFill>
                  <a:prstClr val="black"/>
                </a:solidFill>
              </a:rPr>
            </a:fld>
            <a:endParaRPr lang="zh-CN" altLang="en-US" sz="1800" b="0">
              <a:solidFill>
                <a:prstClr val="black"/>
              </a:solidFill>
            </a:endParaRPr>
          </a:p>
        </p:txBody>
      </p:sp>
      <p:sp>
        <p:nvSpPr>
          <p:cNvPr id="6" name="页脚占位符 4"/>
          <p:cNvSpPr>
            <a:spLocks noGrp="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zh-CN" altLang="en-US" sz="1800" b="0">
              <a:solidFill>
                <a:prstClr val="black"/>
              </a:solidFill>
            </a:endParaRPr>
          </a:p>
        </p:txBody>
      </p:sp>
      <p:sp>
        <p:nvSpPr>
          <p:cNvPr id="7" name="灯片编号占位符 5"/>
          <p:cNvSpPr>
            <a:spLocks noGrp="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30580072-C13B-40A7-BCA1-AF778D7720F3}" type="slidenum">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true"/>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true"/>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true"/>
          </p:cNvSpPr>
          <p:nvPr>
            <p:ph type="body" sz="quarter" idx="3"/>
          </p:nvPr>
        </p:nvSpPr>
        <p:spPr>
          <a:xfrm>
            <a:off x="4645027"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true"/>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9D9DC109-F43D-4005-A81D-29543AA97E55}" type="datetimeFigureOut">
              <a:rPr lang="zh-CN" altLang="en-US" sz="1800" b="0">
                <a:solidFill>
                  <a:prstClr val="black"/>
                </a:solidFill>
              </a:rPr>
            </a:fld>
            <a:endParaRPr lang="zh-CN" altLang="en-US" sz="1800" b="0">
              <a:solidFill>
                <a:prstClr val="black"/>
              </a:solidFill>
            </a:endParaRPr>
          </a:p>
        </p:txBody>
      </p:sp>
      <p:sp>
        <p:nvSpPr>
          <p:cNvPr id="8" name="页脚占位符 4"/>
          <p:cNvSpPr>
            <a:spLocks noGrp="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zh-CN" altLang="en-US" sz="1800" b="0">
              <a:solidFill>
                <a:prstClr val="black"/>
              </a:solidFill>
            </a:endParaRPr>
          </a:p>
        </p:txBody>
      </p:sp>
      <p:sp>
        <p:nvSpPr>
          <p:cNvPr id="9" name="灯片编号占位符 5"/>
          <p:cNvSpPr>
            <a:spLocks noGrp="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D0DF5532-7303-43B0-905A-A9ABBE9FB679}" type="slidenum">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A6752C99-BDBC-4F93-89C1-2965ACDC802C}" type="datetimeFigureOut">
              <a:rPr lang="zh-CN" altLang="en-US" sz="1800" b="0">
                <a:solidFill>
                  <a:prstClr val="black"/>
                </a:solidFill>
              </a:rPr>
            </a:fld>
            <a:endParaRPr lang="zh-CN" altLang="en-US" sz="1800" b="0">
              <a:solidFill>
                <a:prstClr val="black"/>
              </a:solidFill>
            </a:endParaRPr>
          </a:p>
        </p:txBody>
      </p:sp>
      <p:sp>
        <p:nvSpPr>
          <p:cNvPr id="4" name="页脚占位符 4"/>
          <p:cNvSpPr>
            <a:spLocks noGrp="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zh-CN" altLang="en-US" sz="1800" b="0">
              <a:solidFill>
                <a:prstClr val="black"/>
              </a:solidFill>
            </a:endParaRPr>
          </a:p>
        </p:txBody>
      </p:sp>
      <p:sp>
        <p:nvSpPr>
          <p:cNvPr id="5" name="灯片编号占位符 5"/>
          <p:cNvSpPr>
            <a:spLocks noGrp="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6815A889-131E-417F-A3AC-BABED4F4C0FD}" type="slidenum">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5860686C-7479-4EE0-801A-440E78EA15DB}" type="datetimeFigureOut">
              <a:rPr lang="zh-CN" altLang="en-US" sz="1800" b="0">
                <a:solidFill>
                  <a:prstClr val="black"/>
                </a:solidFill>
              </a:rPr>
            </a:fld>
            <a:endParaRPr lang="zh-CN" altLang="en-US" sz="1800" b="0">
              <a:solidFill>
                <a:prstClr val="black"/>
              </a:solidFill>
            </a:endParaRPr>
          </a:p>
        </p:txBody>
      </p:sp>
      <p:sp>
        <p:nvSpPr>
          <p:cNvPr id="3" name="页脚占位符 4"/>
          <p:cNvSpPr>
            <a:spLocks noGrp="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zh-CN" altLang="en-US" sz="1800" b="0">
              <a:solidFill>
                <a:prstClr val="black"/>
              </a:solidFill>
            </a:endParaRPr>
          </a:p>
        </p:txBody>
      </p:sp>
      <p:sp>
        <p:nvSpPr>
          <p:cNvPr id="4" name="灯片编号占位符 5"/>
          <p:cNvSpPr>
            <a:spLocks noGrp="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47E88919-2E80-46E5-8CF5-A3BFE6E04443}" type="slidenum">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457202"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true"/>
          </p:cNvSpPr>
          <p:nvPr>
            <p:ph idx="1"/>
          </p:nvPr>
        </p:nvSpPr>
        <p:spPr>
          <a:xfrm>
            <a:off x="3575051" y="273054"/>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true"/>
          </p:cNvSpPr>
          <p:nvPr>
            <p:ph type="body" sz="half" idx="2"/>
          </p:nvPr>
        </p:nvSpPr>
        <p:spPr>
          <a:xfrm>
            <a:off x="457202" y="1435103"/>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31C87A43-1A36-4BAA-8AA6-76ED2D1180D4}" type="datetimeFigureOut">
              <a:rPr lang="zh-CN" altLang="en-US" sz="1800" b="0">
                <a:solidFill>
                  <a:prstClr val="black"/>
                </a:solidFill>
              </a:rPr>
            </a:fld>
            <a:endParaRPr lang="zh-CN" altLang="en-US" sz="1800" b="0">
              <a:solidFill>
                <a:prstClr val="black"/>
              </a:solidFill>
            </a:endParaRPr>
          </a:p>
        </p:txBody>
      </p:sp>
      <p:sp>
        <p:nvSpPr>
          <p:cNvPr id="6" name="页脚占位符 4"/>
          <p:cNvSpPr>
            <a:spLocks noGrp="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zh-CN" altLang="en-US" sz="1800" b="0">
              <a:solidFill>
                <a:prstClr val="black"/>
              </a:solidFill>
            </a:endParaRPr>
          </a:p>
        </p:txBody>
      </p:sp>
      <p:sp>
        <p:nvSpPr>
          <p:cNvPr id="7" name="灯片编号占位符 5"/>
          <p:cNvSpPr>
            <a:spLocks noGrp="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332F4C52-C608-4B57-B139-D1516148F8DB}" type="slidenum">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内容占位符 2"/>
          <p:cNvSpPr>
            <a:spLocks noGrp="true"/>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true"/>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true"/>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ACC20FF2-3995-49FB-8159-DA403B1015A4}" type="datetimeFigureOut">
              <a:rPr lang="zh-CN" altLang="en-US" sz="1800" b="0">
                <a:solidFill>
                  <a:prstClr val="black"/>
                </a:solidFill>
              </a:rPr>
            </a:fld>
            <a:endParaRPr lang="zh-CN" altLang="en-US" sz="1800" b="0">
              <a:solidFill>
                <a:prstClr val="black"/>
              </a:solidFill>
            </a:endParaRPr>
          </a:p>
        </p:txBody>
      </p:sp>
      <p:sp>
        <p:nvSpPr>
          <p:cNvPr id="6" name="页脚占位符 4"/>
          <p:cNvSpPr>
            <a:spLocks noGrp="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zh-CN" altLang="en-US" sz="1800" b="0">
              <a:solidFill>
                <a:prstClr val="black"/>
              </a:solidFill>
            </a:endParaRPr>
          </a:p>
        </p:txBody>
      </p:sp>
      <p:sp>
        <p:nvSpPr>
          <p:cNvPr id="7" name="灯片编号占位符 5"/>
          <p:cNvSpPr>
            <a:spLocks noGrp="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101C8706-06FA-48A0-9BCD-2C82E3C3142E}" type="slidenum">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true"/>
          </p:cNvSpPr>
          <p:nvPr>
            <p:ph type="body" orient="vert" idx="1"/>
          </p:nvPr>
        </p:nvSpPr>
        <p:spPr>
          <a:xfrm>
            <a:off x="457200" y="1600204"/>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9ACE5528-4BA0-42DC-A85F-CB4B48D3E8D4}" type="datetimeFigureOut">
              <a:rPr lang="zh-CN" altLang="en-US" sz="1800" b="0">
                <a:solidFill>
                  <a:prstClr val="black"/>
                </a:solidFill>
              </a:rPr>
            </a:fld>
            <a:endParaRPr lang="zh-CN" altLang="en-US" sz="1800" b="0">
              <a:solidFill>
                <a:prstClr val="black"/>
              </a:solidFill>
            </a:endParaRPr>
          </a:p>
        </p:txBody>
      </p:sp>
      <p:sp>
        <p:nvSpPr>
          <p:cNvPr id="5" name="页脚占位符 4"/>
          <p:cNvSpPr>
            <a:spLocks noGrp="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zh-CN" altLang="en-US" sz="1800" b="0">
              <a:solidFill>
                <a:prstClr val="black"/>
              </a:solidFill>
            </a:endParaRPr>
          </a:p>
        </p:txBody>
      </p:sp>
      <p:sp>
        <p:nvSpPr>
          <p:cNvPr id="6" name="灯片编号占位符 5"/>
          <p:cNvSpPr>
            <a:spLocks noGrp="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B731962C-22DE-4915-8F35-8DD8ADEC2BBA}" type="slidenum">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629400" y="274642"/>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true"/>
          </p:cNvSpPr>
          <p:nvPr>
            <p:ph type="body" orient="vert" idx="1"/>
          </p:nvPr>
        </p:nvSpPr>
        <p:spPr>
          <a:xfrm>
            <a:off x="457200" y="274642"/>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2ECEBB14-2A0D-4B94-8F3F-A205379633DD}" type="datetimeFigureOut">
              <a:rPr lang="zh-CN" altLang="en-US" sz="1800" b="0">
                <a:solidFill>
                  <a:prstClr val="black"/>
                </a:solidFill>
              </a:rPr>
            </a:fld>
            <a:endParaRPr lang="zh-CN" altLang="en-US" sz="1800" b="0">
              <a:solidFill>
                <a:prstClr val="black"/>
              </a:solidFill>
            </a:endParaRPr>
          </a:p>
        </p:txBody>
      </p:sp>
      <p:sp>
        <p:nvSpPr>
          <p:cNvPr id="5" name="页脚占位符 4"/>
          <p:cNvSpPr>
            <a:spLocks noGrp="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zh-CN" altLang="en-US" sz="1800" b="0">
              <a:solidFill>
                <a:prstClr val="black"/>
              </a:solidFill>
            </a:endParaRPr>
          </a:p>
        </p:txBody>
      </p:sp>
      <p:sp>
        <p:nvSpPr>
          <p:cNvPr id="6" name="灯片编号占位符 5"/>
          <p:cNvSpPr>
            <a:spLocks noGrp="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4F3219E8-8DAF-411A-98D4-71479E290FBC}" type="slidenum">
              <a:rPr lang="zh-CN" altLang="en-US" sz="1800" b="0">
                <a:solidFill>
                  <a:prstClr val="black"/>
                </a:solidFill>
              </a:rPr>
            </a:fld>
            <a:endParaRPr lang="zh-CN" altLang="en-US" sz="1800" b="0">
              <a:solidFill>
                <a:prstClr val="black"/>
              </a:solidFill>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3" name="内容占位符 2"/>
          <p:cNvSpPr>
            <a:spLocks noGrp="true"/>
          </p:cNvSpPr>
          <p:nvPr>
            <p:ph idx="1"/>
          </p:nvPr>
        </p:nvSpPr>
        <p:spPr>
          <a:xfrm>
            <a:off x="457200" y="1600202"/>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true" noChangeArrowheads="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en-US" altLang="zh-CN" sz="1800" b="0">
              <a:solidFill>
                <a:prstClr val="black"/>
              </a:solidFill>
            </a:endParaRPr>
          </a:p>
        </p:txBody>
      </p:sp>
      <p:sp>
        <p:nvSpPr>
          <p:cNvPr id="5" name="Rectangle 5"/>
          <p:cNvSpPr>
            <a:spLocks noGrp="true" noChangeArrowheads="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en-US" altLang="zh-CN" sz="1800" b="0">
              <a:solidFill>
                <a:prstClr val="black"/>
              </a:solidFill>
            </a:endParaRPr>
          </a:p>
        </p:txBody>
      </p:sp>
      <p:sp>
        <p:nvSpPr>
          <p:cNvPr id="6" name="Rectangle 6"/>
          <p:cNvSpPr>
            <a:spLocks noGrp="true" noChangeArrowheads="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96710D77-4B2B-4736-BED1-4B277D2DE66C}" type="slidenum">
              <a:rPr lang="en-US" altLang="zh-CN" sz="1800" b="0">
                <a:solidFill>
                  <a:prstClr val="black"/>
                </a:solidFill>
              </a:rPr>
            </a:fld>
            <a:endParaRPr lang="en-US" altLang="zh-CN" sz="1800" b="0">
              <a:solidFill>
                <a:prstClr val="black"/>
              </a:solidFill>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3" name="内容占位符 2"/>
          <p:cNvSpPr>
            <a:spLocks noGrp="true"/>
          </p:cNvSpPr>
          <p:nvPr>
            <p:ph idx="1"/>
          </p:nvPr>
        </p:nvSpPr>
        <p:spPr>
          <a:xfrm>
            <a:off x="457200" y="1600202"/>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true" noChangeArrowheads="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en-US" altLang="zh-CN" sz="1800" b="0">
              <a:solidFill>
                <a:prstClr val="black"/>
              </a:solidFill>
            </a:endParaRPr>
          </a:p>
        </p:txBody>
      </p:sp>
      <p:sp>
        <p:nvSpPr>
          <p:cNvPr id="5" name="Rectangle 5"/>
          <p:cNvSpPr>
            <a:spLocks noGrp="true" noChangeArrowheads="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en-US" altLang="zh-CN" sz="1800" b="0">
              <a:solidFill>
                <a:prstClr val="black"/>
              </a:solidFill>
            </a:endParaRPr>
          </a:p>
        </p:txBody>
      </p:sp>
      <p:sp>
        <p:nvSpPr>
          <p:cNvPr id="6" name="Rectangle 6"/>
          <p:cNvSpPr>
            <a:spLocks noGrp="true" noChangeArrowheads="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1292C843-D3EB-4B0F-A409-4058AD8645F2}" type="slidenum">
              <a:rPr lang="en-US" altLang="zh-CN" sz="1800" b="0">
                <a:solidFill>
                  <a:prstClr val="black"/>
                </a:solidFill>
              </a:rPr>
            </a:fld>
            <a:endParaRPr lang="en-US" altLang="zh-CN" sz="1800" b="0">
              <a:solidFill>
                <a:prstClr val="black"/>
              </a:solidFill>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3" name="内容占位符 2"/>
          <p:cNvSpPr>
            <a:spLocks noGrp="true"/>
          </p:cNvSpPr>
          <p:nvPr>
            <p:ph idx="1"/>
          </p:nvPr>
        </p:nvSpPr>
        <p:spPr>
          <a:xfrm>
            <a:off x="457200" y="1600202"/>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true" noChangeArrowheads="true"/>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en-US" altLang="zh-CN" sz="1800" b="0">
              <a:solidFill>
                <a:prstClr val="black"/>
              </a:solidFill>
            </a:endParaRPr>
          </a:p>
        </p:txBody>
      </p:sp>
      <p:sp>
        <p:nvSpPr>
          <p:cNvPr id="5" name="Rectangle 5"/>
          <p:cNvSpPr>
            <a:spLocks noGrp="true" noChangeArrowheads="true"/>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endParaRPr lang="en-US" altLang="zh-CN" sz="1800" b="0">
              <a:solidFill>
                <a:prstClr val="black"/>
              </a:solidFill>
            </a:endParaRPr>
          </a:p>
        </p:txBody>
      </p:sp>
      <p:sp>
        <p:nvSpPr>
          <p:cNvPr id="6" name="Rectangle 6"/>
          <p:cNvSpPr>
            <a:spLocks noGrp="true" noChangeArrowheads="true"/>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defRPr>
            </a:lvl1pPr>
          </a:lstStyle>
          <a:p>
            <a:pPr eaLnBrk="1" hangingPunct="1">
              <a:defRPr/>
            </a:pPr>
            <a:fld id="{4DA6EB99-5395-4BEB-839B-BC3878F4E672}" type="slidenum">
              <a:rPr lang="en-US" altLang="zh-CN" sz="1800" b="0">
                <a:solidFill>
                  <a:prstClr val="black"/>
                </a:solidFill>
              </a:rPr>
            </a:fld>
            <a:endParaRPr lang="en-US" altLang="zh-CN" sz="1800" b="0">
              <a:solidFill>
                <a:prstClr val="black"/>
              </a:solidFill>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dgm">
  <p:cSld name="标题和图示或组织结构图">
    <p:spTree>
      <p:nvGrpSpPr>
        <p:cNvPr id="1" name=""/>
        <p:cNvGrpSpPr/>
        <p:nvPr/>
      </p:nvGrpSpPr>
      <p:grpSpPr>
        <a:xfrm>
          <a:off x="0" y="0"/>
          <a:ext cx="0" cy="0"/>
          <a:chOff x="0" y="0"/>
          <a:chExt cx="0" cy="0"/>
        </a:xfrm>
      </p:grpSpPr>
      <p:sp>
        <p:nvSpPr>
          <p:cNvPr id="2" name="标题 1"/>
          <p:cNvSpPr>
            <a:spLocks noGrp="true"/>
          </p:cNvSpPr>
          <p:nvPr>
            <p:ph type="title"/>
          </p:nvPr>
        </p:nvSpPr>
        <p:spPr>
          <a:xfrm>
            <a:off x="685800" y="609600"/>
            <a:ext cx="7772400" cy="1143000"/>
          </a:xfrm>
          <a:prstGeom prst="rect">
            <a:avLst/>
          </a:prstGeom>
        </p:spPr>
        <p:txBody>
          <a:bodyPr/>
          <a:lstStyle/>
          <a:p>
            <a:r>
              <a:rPr lang="zh-CN" altLang="en-US"/>
              <a:t>单击此处编辑母版标题样式</a:t>
            </a:r>
            <a:endParaRPr lang="zh-CN" altLang="en-US"/>
          </a:p>
        </p:txBody>
      </p:sp>
      <p:sp>
        <p:nvSpPr>
          <p:cNvPr id="3" name="SmartArt 占位符 2"/>
          <p:cNvSpPr>
            <a:spLocks noGrp="true"/>
          </p:cNvSpPr>
          <p:nvPr>
            <p:ph type="pic" idx="1"/>
          </p:nvPr>
        </p:nvSpPr>
        <p:spPr>
          <a:xfrm>
            <a:off x="685800" y="1981200"/>
            <a:ext cx="7772400" cy="4114800"/>
          </a:xfrm>
          <a:prstGeom prst="rect">
            <a:avLst/>
          </a:prstGeom>
        </p:spPr>
        <p:txBody>
          <a:bodyPr/>
          <a:lstStyle/>
          <a:p>
            <a:pPr lvl="0"/>
            <a:endParaRPr lang="zh-CN" altLang="en-US" noProof="0"/>
          </a:p>
        </p:txBody>
      </p:sp>
      <p:sp>
        <p:nvSpPr>
          <p:cNvPr id="4" name="Rectangle 4"/>
          <p:cNvSpPr>
            <a:spLocks noGrp="true" noChangeArrowheads="true"/>
          </p:cNvSpPr>
          <p:nvPr>
            <p:ph type="dt" sz="half" idx="10"/>
          </p:nvPr>
        </p:nvSpPr>
        <p:spPr>
          <a:xfrm>
            <a:off x="685800" y="6248400"/>
            <a:ext cx="1905000" cy="457200"/>
          </a:xfrm>
          <a:prstGeom prst="rect">
            <a:avLst/>
          </a:prstGeom>
        </p:spPr>
        <p:txBody>
          <a:bodyPr/>
          <a:lstStyle>
            <a:lvl1pPr fontAlgn="auto">
              <a:spcBef>
                <a:spcPts val="0"/>
              </a:spcBef>
              <a:spcAft>
                <a:spcPts val="0"/>
              </a:spcAft>
              <a:defRPr>
                <a:latin typeface="+mn-lt"/>
                <a:ea typeface="+mn-ea"/>
              </a:defRPr>
            </a:lvl1pPr>
          </a:lstStyle>
          <a:p>
            <a:pPr eaLnBrk="1" hangingPunct="1">
              <a:defRPr/>
            </a:pPr>
            <a:fld id="{C6939DF0-7BDB-4B84-9765-7E94EB4404F0}" type="datetime3">
              <a:rPr lang="zh-CN" altLang="en-US" sz="1800" b="0">
                <a:solidFill>
                  <a:prstClr val="black"/>
                </a:solidFill>
              </a:rPr>
            </a:fld>
            <a:endParaRPr lang="en-US" altLang="zh-CN" sz="1800" b="0">
              <a:solidFill>
                <a:prstClr val="black"/>
              </a:solidFill>
            </a:endParaRPr>
          </a:p>
        </p:txBody>
      </p:sp>
      <p:sp>
        <p:nvSpPr>
          <p:cNvPr id="5" name="Rectangle 5"/>
          <p:cNvSpPr>
            <a:spLocks noGrp="true" noChangeArrowheads="true"/>
          </p:cNvSpPr>
          <p:nvPr>
            <p:ph type="sldNum" sz="quarter" idx="11"/>
          </p:nvPr>
        </p:nvSpPr>
        <p:spPr>
          <a:xfrm>
            <a:off x="6553200" y="6248400"/>
            <a:ext cx="1905000" cy="457200"/>
          </a:xfrm>
          <a:prstGeom prst="rect">
            <a:avLst/>
          </a:prstGeom>
        </p:spPr>
        <p:txBody>
          <a:bodyPr/>
          <a:lstStyle>
            <a:lvl1pPr fontAlgn="auto">
              <a:spcBef>
                <a:spcPts val="0"/>
              </a:spcBef>
              <a:spcAft>
                <a:spcPts val="0"/>
              </a:spcAft>
              <a:defRPr>
                <a:latin typeface="+mn-lt"/>
                <a:ea typeface="+mn-ea"/>
              </a:defRPr>
            </a:lvl1pPr>
          </a:lstStyle>
          <a:p>
            <a:pPr eaLnBrk="1" hangingPunct="1">
              <a:defRPr/>
            </a:pPr>
            <a:fld id="{18FB4F89-8503-4A53-9E17-FBE82CA85655}" type="slidenum">
              <a:rPr lang="en-US" altLang="zh-CN" sz="1800" b="0">
                <a:solidFill>
                  <a:prstClr val="black"/>
                </a:solidFill>
              </a:rPr>
            </a:fld>
            <a:endParaRPr lang="en-US" altLang="zh-CN" sz="1800" b="0">
              <a:solidFill>
                <a:prstClr val="black"/>
              </a:solidFill>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3" name="内容占位符 2"/>
          <p:cNvSpPr>
            <a:spLocks noGrp="true"/>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true" noChangeArrowheads="true"/>
          </p:cNvSpPr>
          <p:nvPr>
            <p:ph type="ftr" sz="quarter" idx="10"/>
          </p:nvPr>
        </p:nvSpPr>
        <p:spPr>
          <a:xfrm>
            <a:off x="3124200" y="6245225"/>
            <a:ext cx="2895600" cy="476250"/>
          </a:xfrm>
          <a:prstGeom prst="rect">
            <a:avLst/>
          </a:prstGeom>
        </p:spPr>
        <p:txBody>
          <a:bodyPr/>
          <a:lstStyle>
            <a:lvl1pPr fontAlgn="auto">
              <a:spcBef>
                <a:spcPts val="0"/>
              </a:spcBef>
              <a:spcAft>
                <a:spcPts val="0"/>
              </a:spcAft>
              <a:defRPr>
                <a:latin typeface="Arial" panose="02080604020202020204" pitchFamily="34" charset="0"/>
                <a:ea typeface="+mn-ea"/>
              </a:defRPr>
            </a:lvl1pPr>
          </a:lstStyle>
          <a:p>
            <a:pPr eaLnBrk="1" hangingPunct="1">
              <a:defRPr/>
            </a:pPr>
            <a:endParaRPr lang="en-US" altLang="zh-CN" sz="1800" b="0">
              <a:solidFill>
                <a:prstClr val="black"/>
              </a:solidFill>
            </a:endParaRPr>
          </a:p>
        </p:txBody>
      </p:sp>
      <p:sp>
        <p:nvSpPr>
          <p:cNvPr id="5" name="Rectangle 5"/>
          <p:cNvSpPr>
            <a:spLocks noGrp="true" noChangeArrowheads="true"/>
          </p:cNvSpPr>
          <p:nvPr>
            <p:ph type="sldNum" sz="quarter" idx="11"/>
          </p:nvPr>
        </p:nvSpPr>
        <p:spPr>
          <a:xfrm>
            <a:off x="6553200" y="6245225"/>
            <a:ext cx="2133600" cy="476250"/>
          </a:xfrm>
          <a:prstGeom prst="rect">
            <a:avLst/>
          </a:prstGeom>
        </p:spPr>
        <p:txBody>
          <a:bodyPr/>
          <a:lstStyle>
            <a:lvl1pPr fontAlgn="auto">
              <a:spcBef>
                <a:spcPts val="0"/>
              </a:spcBef>
              <a:spcAft>
                <a:spcPts val="0"/>
              </a:spcAft>
              <a:defRPr>
                <a:latin typeface="Arial" panose="02080604020202020204" pitchFamily="34" charset="0"/>
                <a:ea typeface="+mn-ea"/>
              </a:defRPr>
            </a:lvl1pPr>
          </a:lstStyle>
          <a:p>
            <a:pPr eaLnBrk="1" hangingPunct="1">
              <a:defRPr/>
            </a:pPr>
            <a:fld id="{FD4BC4B6-F037-4981-9A31-8C08B1E75797}" type="slidenum">
              <a:rPr lang="en-US" altLang="zh-CN" sz="1800" b="0">
                <a:solidFill>
                  <a:prstClr val="black"/>
                </a:solidFill>
              </a:rPr>
            </a:fld>
            <a:endParaRPr lang="en-US" altLang="zh-CN" sz="1800" b="0">
              <a:solidFill>
                <a:prstClr val="black"/>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true"/>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内容占位符 2"/>
          <p:cNvSpPr>
            <a:spLocks noGrp="true"/>
          </p:cNvSpPr>
          <p:nvPr>
            <p:ph sz="half" idx="1"/>
          </p:nvPr>
        </p:nvSpPr>
        <p:spPr>
          <a:xfrm>
            <a:off x="465138" y="1130300"/>
            <a:ext cx="4097337" cy="4746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true"/>
          </p:cNvSpPr>
          <p:nvPr>
            <p:ph sz="half" idx="2"/>
          </p:nvPr>
        </p:nvSpPr>
        <p:spPr>
          <a:xfrm>
            <a:off x="4714875" y="1130300"/>
            <a:ext cx="4098925" cy="4746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4638"/>
            <a:ext cx="8229600" cy="1143000"/>
          </a:xfrm>
        </p:spPr>
        <p:txBody>
          <a:bodyPr/>
          <a:lstStyle>
            <a:lvl1pPr>
              <a:defRPr/>
            </a:lvl1pPr>
          </a:lstStyle>
          <a:p>
            <a:r>
              <a:rPr lang="zh-CN" altLang="en-US"/>
              <a:t>单击此处编辑母版标题样式</a:t>
            </a:r>
            <a:endParaRPr lang="zh-CN" altLang="en-US"/>
          </a:p>
        </p:txBody>
      </p:sp>
      <p:sp>
        <p:nvSpPr>
          <p:cNvPr id="3" name="文本占位符 2"/>
          <p:cNvSpPr>
            <a:spLocks noGrp="true"/>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true"/>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true"/>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true"/>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true"/>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true"/>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true"/>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zh-CN" altLang="en-US"/>
          </a:p>
        </p:txBody>
      </p:sp>
      <p:sp>
        <p:nvSpPr>
          <p:cNvPr id="4" name="文本占位符 3"/>
          <p:cNvSpPr>
            <a:spLocks noGrp="true"/>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8" Type="http://schemas.openxmlformats.org/officeDocument/2006/relationships/theme" Target="../theme/theme2.xml"/><Relationship Id="rId17" Type="http://schemas.openxmlformats.org/officeDocument/2006/relationships/image" Target="../media/image3.png"/><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true" noChangeArrowheads="true"/>
          </p:cNvSpPr>
          <p:nvPr>
            <p:ph type="title"/>
          </p:nvPr>
        </p:nvSpPr>
        <p:spPr bwMode="auto">
          <a:xfrm>
            <a:off x="465138" y="274638"/>
            <a:ext cx="8362950" cy="646112"/>
          </a:xfrm>
          <a:prstGeom prst="rect">
            <a:avLst/>
          </a:prstGeom>
          <a:noFill/>
          <a:ln w="9525">
            <a:noFill/>
            <a:miter lim="800000"/>
          </a:ln>
          <a:effectLst/>
        </p:spPr>
        <p:txBody>
          <a:bodyPr vert="horz" wrap="square" lIns="91440" tIns="45720" rIns="91440" bIns="45720" numCol="1" anchor="ctr" anchorCtr="false" compatLnSpc="true"/>
          <a:lstStyle/>
          <a:p>
            <a:pPr lvl="0"/>
            <a:r>
              <a:rPr lang="zh-CN" altLang="en-US"/>
              <a:t>单击此处编辑母版标题样式</a:t>
            </a:r>
            <a:endParaRPr lang="zh-CN" altLang="en-US"/>
          </a:p>
        </p:txBody>
      </p:sp>
      <p:sp>
        <p:nvSpPr>
          <p:cNvPr id="4100" name="Rectangle 4"/>
          <p:cNvSpPr>
            <a:spLocks noGrp="true" noChangeArrowheads="true"/>
          </p:cNvSpPr>
          <p:nvPr>
            <p:ph type="body" idx="1"/>
          </p:nvPr>
        </p:nvSpPr>
        <p:spPr bwMode="auto">
          <a:xfrm>
            <a:off x="465138" y="1130300"/>
            <a:ext cx="8348662" cy="4746625"/>
          </a:xfrm>
          <a:prstGeom prst="rect">
            <a:avLst/>
          </a:prstGeom>
          <a:noFill/>
          <a:ln w="9525">
            <a:noFill/>
            <a:miter lim="800000"/>
          </a:ln>
          <a:effectLst/>
        </p:spPr>
        <p:txBody>
          <a:bodyPr vert="horz" wrap="square" lIns="91440" tIns="45720" rIns="91440" bIns="45720" numCol="1" anchor="t" anchorCtr="false" compatLnSpc="true"/>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122" name="Rectangle 26"/>
          <p:cNvSpPr>
            <a:spLocks noChangeArrowheads="true"/>
          </p:cNvSpPr>
          <p:nvPr/>
        </p:nvSpPr>
        <p:spPr bwMode="gray">
          <a:xfrm>
            <a:off x="8148638" y="6578600"/>
            <a:ext cx="646112" cy="139700"/>
          </a:xfrm>
          <a:prstGeom prst="rect">
            <a:avLst/>
          </a:prstGeom>
          <a:noFill/>
          <a:ln w="9525">
            <a:noFill/>
            <a:miter lim="800000"/>
          </a:ln>
          <a:effectLst/>
        </p:spPr>
        <p:txBody>
          <a:bodyPr wrap="none" lIns="0" tIns="0" rIns="0" bIns="0" anchor="ctr"/>
          <a:lstStyle/>
          <a:p>
            <a:pPr algn="ctr" eaLnBrk="1" hangingPunct="1">
              <a:spcBef>
                <a:spcPct val="0"/>
              </a:spcBef>
            </a:pPr>
            <a:r>
              <a:rPr lang="en-US" altLang="zh-CN" sz="900" b="0">
                <a:solidFill>
                  <a:schemeClr val="bg2"/>
                </a:solidFill>
                <a:latin typeface="Arial" panose="02080604020202020204" pitchFamily="34" charset="0"/>
                <a:ea typeface="宋体" panose="02010600030101010101" pitchFamily="2" charset="-122"/>
                <a:cs typeface="Arial" panose="02080604020202020204" pitchFamily="34" charset="0"/>
              </a:rPr>
              <a:t>Page </a:t>
            </a:r>
            <a:fld id="{61D7C598-3492-4A91-A9C4-C054745F9690}" type="slidenum">
              <a:rPr lang="en-US" altLang="zh-CN" sz="900" b="0">
                <a:solidFill>
                  <a:schemeClr val="bg2"/>
                </a:solidFill>
                <a:latin typeface="Arial" panose="02080604020202020204" pitchFamily="34" charset="0"/>
                <a:ea typeface="宋体" panose="02010600030101010101" pitchFamily="2" charset="-122"/>
                <a:cs typeface="Arial" panose="02080604020202020204" pitchFamily="34" charset="0"/>
              </a:rPr>
            </a:fld>
            <a:r>
              <a:rPr lang="en-US" altLang="zh-CN" sz="900" b="0">
                <a:solidFill>
                  <a:schemeClr val="bg2"/>
                </a:solidFill>
                <a:latin typeface="Arial" panose="02080604020202020204" pitchFamily="34" charset="0"/>
                <a:ea typeface="宋体" panose="02010600030101010101" pitchFamily="2" charset="-122"/>
                <a:cs typeface="Arial" panose="02080604020202020204" pitchFamily="34" charset="0"/>
              </a:rPr>
              <a:t> of 171</a:t>
            </a:r>
            <a:endParaRPr lang="en-US" altLang="zh-CN" sz="900" b="0">
              <a:solidFill>
                <a:schemeClr val="bg2"/>
              </a:solidFill>
              <a:latin typeface="Arial" panose="02080604020202020204" pitchFamily="34" charset="0"/>
              <a:ea typeface="宋体" panose="02010600030101010101" pitchFamily="2" charset="-122"/>
              <a:cs typeface="Arial" panose="02080604020202020204" pitchFamily="34" charset="0"/>
            </a:endParaRPr>
          </a:p>
        </p:txBody>
      </p:sp>
      <p:sp>
        <p:nvSpPr>
          <p:cNvPr id="4123" name="Rectangle 27"/>
          <p:cNvSpPr>
            <a:spLocks noChangeArrowheads="true"/>
          </p:cNvSpPr>
          <p:nvPr/>
        </p:nvSpPr>
        <p:spPr bwMode="auto">
          <a:xfrm>
            <a:off x="3429000" y="6580188"/>
            <a:ext cx="3898900" cy="277812"/>
          </a:xfrm>
          <a:prstGeom prst="rect">
            <a:avLst/>
          </a:prstGeom>
          <a:noFill/>
          <a:ln w="9525">
            <a:noFill/>
            <a:miter lim="800000"/>
          </a:ln>
          <a:effectLst/>
        </p:spPr>
        <p:txBody>
          <a:bodyPr wrap="none" lIns="0" tIns="0" rIns="0" bIns="0"/>
          <a:lstStyle/>
          <a:p>
            <a:pPr algn="ctr" eaLnBrk="1" hangingPunct="1">
              <a:spcBef>
                <a:spcPct val="0"/>
              </a:spcBef>
            </a:pPr>
            <a:r>
              <a:rPr lang="zh-CN" altLang="en-US" sz="900" b="0">
                <a:solidFill>
                  <a:schemeClr val="bg2"/>
                </a:solidFill>
                <a:latin typeface="Arial" panose="02080604020202020204" pitchFamily="34" charset="0"/>
                <a:ea typeface="宋体" panose="02010600030101010101" pitchFamily="2" charset="-122"/>
                <a:cs typeface="Arial" panose="02080604020202020204" pitchFamily="34" charset="0"/>
              </a:rPr>
              <a:t>新丰机械培训</a:t>
            </a:r>
            <a:r>
              <a:rPr lang="en-US" altLang="zh-CN" sz="900" b="0">
                <a:solidFill>
                  <a:schemeClr val="bg2"/>
                </a:solidFill>
                <a:latin typeface="Arial" panose="02080604020202020204" pitchFamily="34" charset="0"/>
                <a:ea typeface="宋体" panose="02010600030101010101" pitchFamily="2" charset="-122"/>
                <a:cs typeface="Arial" panose="02080604020202020204" pitchFamily="34" charset="0"/>
              </a:rPr>
              <a:t>| © 2009 RICHTHINKING</a:t>
            </a:r>
            <a:endParaRPr lang="en-US" altLang="zh-CN" sz="900" b="0">
              <a:solidFill>
                <a:schemeClr val="bg2"/>
              </a:solidFill>
              <a:latin typeface="Arial" panose="02080604020202020204" pitchFamily="34" charset="0"/>
              <a:ea typeface="宋体" panose="02010600030101010101" pitchFamily="2" charset="-122"/>
              <a:cs typeface="Arial" panose="02080604020202020204" pitchFamily="34" charset="0"/>
            </a:endParaRPr>
          </a:p>
        </p:txBody>
      </p:sp>
      <p:pic>
        <p:nvPicPr>
          <p:cNvPr id="4124" name="Picture 28" descr="博思见行logo_En"/>
          <p:cNvPicPr>
            <a:picLocks noChangeAspect="true" noChangeArrowheads="true"/>
          </p:cNvPicPr>
          <p:nvPr/>
        </p:nvPicPr>
        <p:blipFill>
          <a:blip r:embed="rId12"/>
          <a:srcRect/>
          <a:stretch>
            <a:fillRect/>
          </a:stretch>
        </p:blipFill>
        <p:spPr bwMode="auto">
          <a:xfrm>
            <a:off x="19050" y="6396038"/>
            <a:ext cx="3011488" cy="414337"/>
          </a:xfrm>
          <a:prstGeom prst="rect">
            <a:avLst/>
          </a:prstGeom>
          <a:noFill/>
        </p:spPr>
      </p:pic>
      <p:sp>
        <p:nvSpPr>
          <p:cNvPr id="4125" name="Line 29"/>
          <p:cNvSpPr>
            <a:spLocks noChangeShapeType="true"/>
          </p:cNvSpPr>
          <p:nvPr/>
        </p:nvSpPr>
        <p:spPr bwMode="auto">
          <a:xfrm>
            <a:off x="455613" y="1028700"/>
            <a:ext cx="8353425" cy="0"/>
          </a:xfrm>
          <a:prstGeom prst="line">
            <a:avLst/>
          </a:prstGeom>
          <a:noFill/>
          <a:ln w="28575">
            <a:solidFill>
              <a:srgbClr val="CC0000"/>
            </a:solidFill>
            <a:round/>
          </a:ln>
          <a:effec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rgbClr val="333333"/>
          </a:solidFill>
          <a:latin typeface="+mj-lt"/>
          <a:ea typeface="+mj-ea"/>
          <a:cs typeface="+mj-cs"/>
        </a:defRPr>
      </a:lvl1pPr>
      <a:lvl2pPr algn="l" rtl="0" eaLnBrk="1" fontAlgn="base" hangingPunct="1">
        <a:spcBef>
          <a:spcPct val="0"/>
        </a:spcBef>
        <a:spcAft>
          <a:spcPct val="0"/>
        </a:spcAft>
        <a:defRPr sz="3200" b="1">
          <a:solidFill>
            <a:srgbClr val="333333"/>
          </a:solidFill>
          <a:latin typeface="SimHei" panose="02010609060101010101" pitchFamily="2" charset="-122"/>
          <a:ea typeface="SimHei" panose="02010609060101010101" pitchFamily="2" charset="-122"/>
        </a:defRPr>
      </a:lvl2pPr>
      <a:lvl3pPr algn="l" rtl="0" eaLnBrk="1" fontAlgn="base" hangingPunct="1">
        <a:spcBef>
          <a:spcPct val="0"/>
        </a:spcBef>
        <a:spcAft>
          <a:spcPct val="0"/>
        </a:spcAft>
        <a:defRPr sz="3200" b="1">
          <a:solidFill>
            <a:srgbClr val="333333"/>
          </a:solidFill>
          <a:latin typeface="SimHei" panose="02010609060101010101" pitchFamily="2" charset="-122"/>
          <a:ea typeface="SimHei" panose="02010609060101010101" pitchFamily="2" charset="-122"/>
        </a:defRPr>
      </a:lvl3pPr>
      <a:lvl4pPr algn="l" rtl="0" eaLnBrk="1" fontAlgn="base" hangingPunct="1">
        <a:spcBef>
          <a:spcPct val="0"/>
        </a:spcBef>
        <a:spcAft>
          <a:spcPct val="0"/>
        </a:spcAft>
        <a:defRPr sz="3200" b="1">
          <a:solidFill>
            <a:srgbClr val="333333"/>
          </a:solidFill>
          <a:latin typeface="SimHei" panose="02010609060101010101" pitchFamily="2" charset="-122"/>
          <a:ea typeface="SimHei" panose="02010609060101010101" pitchFamily="2" charset="-122"/>
        </a:defRPr>
      </a:lvl4pPr>
      <a:lvl5pPr algn="l" rtl="0" eaLnBrk="1" fontAlgn="base" hangingPunct="1">
        <a:spcBef>
          <a:spcPct val="0"/>
        </a:spcBef>
        <a:spcAft>
          <a:spcPct val="0"/>
        </a:spcAft>
        <a:defRPr sz="3200" b="1">
          <a:solidFill>
            <a:srgbClr val="333333"/>
          </a:solidFill>
          <a:latin typeface="SimHei" panose="02010609060101010101" pitchFamily="2" charset="-122"/>
          <a:ea typeface="SimHei" panose="02010609060101010101" pitchFamily="2" charset="-122"/>
        </a:defRPr>
      </a:lvl5pPr>
      <a:lvl6pPr marL="457200" algn="l" rtl="0" eaLnBrk="1" fontAlgn="base" hangingPunct="1">
        <a:spcBef>
          <a:spcPct val="0"/>
        </a:spcBef>
        <a:spcAft>
          <a:spcPct val="0"/>
        </a:spcAft>
        <a:defRPr sz="3200" b="1">
          <a:solidFill>
            <a:srgbClr val="333333"/>
          </a:solidFill>
          <a:latin typeface="SimHei" panose="02010609060101010101" pitchFamily="2" charset="-122"/>
          <a:ea typeface="SimHei" panose="02010609060101010101" pitchFamily="2" charset="-122"/>
        </a:defRPr>
      </a:lvl6pPr>
      <a:lvl7pPr marL="914400" algn="l" rtl="0" eaLnBrk="1" fontAlgn="base" hangingPunct="1">
        <a:spcBef>
          <a:spcPct val="0"/>
        </a:spcBef>
        <a:spcAft>
          <a:spcPct val="0"/>
        </a:spcAft>
        <a:defRPr sz="3200" b="1">
          <a:solidFill>
            <a:srgbClr val="333333"/>
          </a:solidFill>
          <a:latin typeface="SimHei" panose="02010609060101010101" pitchFamily="2" charset="-122"/>
          <a:ea typeface="SimHei" panose="02010609060101010101" pitchFamily="2" charset="-122"/>
        </a:defRPr>
      </a:lvl7pPr>
      <a:lvl8pPr marL="1371600" algn="l" rtl="0" eaLnBrk="1" fontAlgn="base" hangingPunct="1">
        <a:spcBef>
          <a:spcPct val="0"/>
        </a:spcBef>
        <a:spcAft>
          <a:spcPct val="0"/>
        </a:spcAft>
        <a:defRPr sz="3200" b="1">
          <a:solidFill>
            <a:srgbClr val="333333"/>
          </a:solidFill>
          <a:latin typeface="SimHei" panose="02010609060101010101" pitchFamily="2" charset="-122"/>
          <a:ea typeface="SimHei" panose="02010609060101010101" pitchFamily="2" charset="-122"/>
        </a:defRPr>
      </a:lvl8pPr>
      <a:lvl9pPr marL="1828800" algn="l" rtl="0" eaLnBrk="1" fontAlgn="base" hangingPunct="1">
        <a:spcBef>
          <a:spcPct val="0"/>
        </a:spcBef>
        <a:spcAft>
          <a:spcPct val="0"/>
        </a:spcAft>
        <a:defRPr sz="3200" b="1">
          <a:solidFill>
            <a:srgbClr val="333333"/>
          </a:solidFill>
          <a:latin typeface="SimHei" panose="02010609060101010101" pitchFamily="2" charset="-122"/>
          <a:ea typeface="SimHei" panose="02010609060101010101" pitchFamily="2" charset="-122"/>
        </a:defRPr>
      </a:lvl9pPr>
    </p:titleStyle>
    <p:bodyStyle>
      <a:lvl1pPr marL="236855" indent="-236855" algn="l" rtl="0" eaLnBrk="1" fontAlgn="base" hangingPunct="1">
        <a:spcBef>
          <a:spcPct val="20000"/>
        </a:spcBef>
        <a:spcAft>
          <a:spcPct val="0"/>
        </a:spcAft>
        <a:buClr>
          <a:srgbClr val="FF7C23"/>
        </a:buClr>
        <a:buChar char="•"/>
        <a:defRPr sz="2800">
          <a:solidFill>
            <a:schemeClr val="tx1"/>
          </a:solidFill>
          <a:latin typeface="+mn-lt"/>
          <a:ea typeface="+mn-ea"/>
          <a:cs typeface="+mn-cs"/>
        </a:defRPr>
      </a:lvl1pPr>
      <a:lvl2pPr marL="460375" indent="-222250" algn="l" rtl="0" eaLnBrk="1" fontAlgn="base" hangingPunct="1">
        <a:spcBef>
          <a:spcPct val="20000"/>
        </a:spcBef>
        <a:spcAft>
          <a:spcPct val="0"/>
        </a:spcAft>
        <a:buClr>
          <a:srgbClr val="FF7C23"/>
        </a:buClr>
        <a:buChar char="–"/>
        <a:defRPr sz="2600">
          <a:solidFill>
            <a:schemeClr val="tx1"/>
          </a:solidFill>
          <a:latin typeface="+mn-lt"/>
          <a:ea typeface="+mn-ea"/>
        </a:defRPr>
      </a:lvl2pPr>
      <a:lvl3pPr marL="679450" indent="-217805" algn="l" rtl="0" eaLnBrk="1" fontAlgn="base" hangingPunct="1">
        <a:spcBef>
          <a:spcPct val="20000"/>
        </a:spcBef>
        <a:spcAft>
          <a:spcPct val="0"/>
        </a:spcAft>
        <a:buClr>
          <a:srgbClr val="FF7C23"/>
        </a:buClr>
        <a:buChar char="•"/>
        <a:defRPr sz="2400">
          <a:solidFill>
            <a:schemeClr val="tx1"/>
          </a:solidFill>
          <a:latin typeface="+mn-lt"/>
          <a:ea typeface="+mn-ea"/>
        </a:defRPr>
      </a:lvl3pPr>
      <a:lvl4pPr marL="914400" indent="-233680" algn="l" rtl="0" eaLnBrk="1" fontAlgn="base" hangingPunct="1">
        <a:spcBef>
          <a:spcPct val="20000"/>
        </a:spcBef>
        <a:spcAft>
          <a:spcPct val="0"/>
        </a:spcAft>
        <a:buClr>
          <a:srgbClr val="FF7C23"/>
        </a:buClr>
        <a:buChar char="–"/>
        <a:defRPr sz="2200">
          <a:solidFill>
            <a:schemeClr val="tx1"/>
          </a:solidFill>
          <a:latin typeface="+mn-lt"/>
          <a:ea typeface="+mn-ea"/>
        </a:defRPr>
      </a:lvl4pPr>
      <a:lvl5pPr marL="1146175" indent="-230505" algn="l" rtl="0" eaLnBrk="1" fontAlgn="base" hangingPunct="1">
        <a:spcBef>
          <a:spcPct val="20000"/>
        </a:spcBef>
        <a:spcAft>
          <a:spcPct val="0"/>
        </a:spcAft>
        <a:buClr>
          <a:srgbClr val="FF7C23"/>
        </a:buClr>
        <a:buChar char="•"/>
        <a:defRPr sz="2000">
          <a:solidFill>
            <a:schemeClr val="tx1"/>
          </a:solidFill>
          <a:latin typeface="+mn-lt"/>
          <a:ea typeface="+mn-ea"/>
        </a:defRPr>
      </a:lvl5pPr>
      <a:lvl6pPr marL="1603375" indent="-230505" algn="l" rtl="0" eaLnBrk="1" fontAlgn="base" hangingPunct="1">
        <a:spcBef>
          <a:spcPct val="20000"/>
        </a:spcBef>
        <a:spcAft>
          <a:spcPct val="0"/>
        </a:spcAft>
        <a:buClr>
          <a:srgbClr val="FF7C23"/>
        </a:buClr>
        <a:buChar char="•"/>
        <a:defRPr sz="2000">
          <a:solidFill>
            <a:schemeClr val="tx1"/>
          </a:solidFill>
          <a:latin typeface="+mn-lt"/>
          <a:ea typeface="+mn-ea"/>
        </a:defRPr>
      </a:lvl6pPr>
      <a:lvl7pPr marL="2060575" indent="-230505" algn="l" rtl="0" eaLnBrk="1" fontAlgn="base" hangingPunct="1">
        <a:spcBef>
          <a:spcPct val="20000"/>
        </a:spcBef>
        <a:spcAft>
          <a:spcPct val="0"/>
        </a:spcAft>
        <a:buClr>
          <a:srgbClr val="FF7C23"/>
        </a:buClr>
        <a:buChar char="•"/>
        <a:defRPr sz="2000">
          <a:solidFill>
            <a:schemeClr val="tx1"/>
          </a:solidFill>
          <a:latin typeface="+mn-lt"/>
          <a:ea typeface="+mn-ea"/>
        </a:defRPr>
      </a:lvl7pPr>
      <a:lvl8pPr marL="2517775" indent="-230505" algn="l" rtl="0" eaLnBrk="1" fontAlgn="base" hangingPunct="1">
        <a:spcBef>
          <a:spcPct val="20000"/>
        </a:spcBef>
        <a:spcAft>
          <a:spcPct val="0"/>
        </a:spcAft>
        <a:buClr>
          <a:srgbClr val="FF7C23"/>
        </a:buClr>
        <a:buChar char="•"/>
        <a:defRPr sz="2000">
          <a:solidFill>
            <a:schemeClr val="tx1"/>
          </a:solidFill>
          <a:latin typeface="+mn-lt"/>
          <a:ea typeface="+mn-ea"/>
        </a:defRPr>
      </a:lvl8pPr>
      <a:lvl9pPr marL="2974975" indent="-230505" algn="l" rtl="0" eaLnBrk="1" fontAlgn="base" hangingPunct="1">
        <a:spcBef>
          <a:spcPct val="20000"/>
        </a:spcBef>
        <a:spcAft>
          <a:spcPct val="0"/>
        </a:spcAft>
        <a:buClr>
          <a:srgbClr val="FF7C23"/>
        </a:buClr>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8"/>
          <p:cNvSpPr>
            <a:spLocks noChangeArrowheads="true"/>
          </p:cNvSpPr>
          <p:nvPr/>
        </p:nvSpPr>
        <p:spPr bwMode="auto">
          <a:xfrm>
            <a:off x="457200" y="5921375"/>
            <a:ext cx="8229600" cy="17463"/>
          </a:xfrm>
          <a:prstGeom prst="rect">
            <a:avLst/>
          </a:prstGeom>
          <a:solidFill>
            <a:srgbClr val="1E17A1"/>
          </a:solidFill>
          <a:ln w="9525">
            <a:solidFill>
              <a:srgbClr val="1E17A1"/>
            </a:solidFill>
            <a:miter lim="800000"/>
          </a:ln>
        </p:spPr>
        <p:txBody>
          <a:bodyPr wrap="none" anchor="ctr"/>
          <a:lstStyle/>
          <a:p>
            <a:pPr eaLnBrk="1" hangingPunct="1">
              <a:spcBef>
                <a:spcPct val="0"/>
              </a:spcBef>
            </a:pPr>
            <a:endParaRPr lang="zh-CN" altLang="en-US" sz="1800" b="0">
              <a:solidFill>
                <a:prstClr val="black"/>
              </a:solidFill>
              <a:latin typeface="Calibri"/>
              <a:ea typeface="华文中宋" pitchFamily="2" charset="-122"/>
            </a:endParaRPr>
          </a:p>
        </p:txBody>
      </p:sp>
      <p:sp>
        <p:nvSpPr>
          <p:cNvPr id="1027" name="Rectangle 9"/>
          <p:cNvSpPr>
            <a:spLocks noChangeArrowheads="true"/>
          </p:cNvSpPr>
          <p:nvPr/>
        </p:nvSpPr>
        <p:spPr bwMode="auto">
          <a:xfrm>
            <a:off x="457200" y="5972175"/>
            <a:ext cx="8229600" cy="28575"/>
          </a:xfrm>
          <a:prstGeom prst="rect">
            <a:avLst/>
          </a:prstGeom>
          <a:solidFill>
            <a:srgbClr val="1E17A1"/>
          </a:solidFill>
          <a:ln w="9525">
            <a:solidFill>
              <a:srgbClr val="1E17A1"/>
            </a:solidFill>
            <a:miter lim="800000"/>
          </a:ln>
        </p:spPr>
        <p:txBody>
          <a:bodyPr wrap="none" anchor="ctr"/>
          <a:lstStyle/>
          <a:p>
            <a:pPr eaLnBrk="1" hangingPunct="1">
              <a:spcBef>
                <a:spcPct val="0"/>
              </a:spcBef>
            </a:pPr>
            <a:endParaRPr lang="zh-CN" altLang="en-US" sz="1800" b="0">
              <a:solidFill>
                <a:prstClr val="black"/>
              </a:solidFill>
              <a:latin typeface="Calibri"/>
              <a:ea typeface="华文中宋" pitchFamily="2" charset="-122"/>
            </a:endParaRPr>
          </a:p>
        </p:txBody>
      </p:sp>
      <p:sp>
        <p:nvSpPr>
          <p:cNvPr id="1028" name="Rectangle 8"/>
          <p:cNvSpPr>
            <a:spLocks noChangeArrowheads="true"/>
          </p:cNvSpPr>
          <p:nvPr/>
        </p:nvSpPr>
        <p:spPr bwMode="auto">
          <a:xfrm>
            <a:off x="457200" y="5921375"/>
            <a:ext cx="8229600" cy="17463"/>
          </a:xfrm>
          <a:prstGeom prst="rect">
            <a:avLst/>
          </a:prstGeom>
          <a:solidFill>
            <a:srgbClr val="1E17A1"/>
          </a:solidFill>
          <a:ln w="9525">
            <a:solidFill>
              <a:srgbClr val="1E17A1"/>
            </a:solidFill>
            <a:miter lim="800000"/>
          </a:ln>
        </p:spPr>
        <p:txBody>
          <a:bodyPr wrap="none" anchor="ctr"/>
          <a:lstStyle/>
          <a:p>
            <a:pPr eaLnBrk="1" hangingPunct="1">
              <a:spcBef>
                <a:spcPct val="0"/>
              </a:spcBef>
            </a:pPr>
            <a:endParaRPr lang="zh-CN" altLang="en-US" sz="1800" b="0">
              <a:solidFill>
                <a:prstClr val="black"/>
              </a:solidFill>
              <a:latin typeface="Calibri"/>
              <a:ea typeface="华文中宋" pitchFamily="2" charset="-122"/>
            </a:endParaRPr>
          </a:p>
        </p:txBody>
      </p:sp>
      <p:sp>
        <p:nvSpPr>
          <p:cNvPr id="1029" name="Rectangle 9"/>
          <p:cNvSpPr>
            <a:spLocks noChangeArrowheads="true"/>
          </p:cNvSpPr>
          <p:nvPr/>
        </p:nvSpPr>
        <p:spPr bwMode="auto">
          <a:xfrm>
            <a:off x="457200" y="5972175"/>
            <a:ext cx="8229600" cy="28575"/>
          </a:xfrm>
          <a:prstGeom prst="rect">
            <a:avLst/>
          </a:prstGeom>
          <a:solidFill>
            <a:srgbClr val="1E17A1"/>
          </a:solidFill>
          <a:ln w="9525">
            <a:solidFill>
              <a:srgbClr val="1E17A1"/>
            </a:solidFill>
            <a:miter lim="800000"/>
          </a:ln>
        </p:spPr>
        <p:txBody>
          <a:bodyPr wrap="none" anchor="ctr"/>
          <a:lstStyle/>
          <a:p>
            <a:pPr eaLnBrk="1" hangingPunct="1">
              <a:spcBef>
                <a:spcPct val="0"/>
              </a:spcBef>
            </a:pPr>
            <a:endParaRPr lang="zh-CN" altLang="en-US" sz="1800" b="0">
              <a:solidFill>
                <a:prstClr val="black"/>
              </a:solidFill>
              <a:latin typeface="Calibri"/>
              <a:ea typeface="华文中宋" pitchFamily="2" charset="-122"/>
            </a:endParaRPr>
          </a:p>
        </p:txBody>
      </p:sp>
      <p:pic>
        <p:nvPicPr>
          <p:cNvPr id="1030" name="Picture 2" descr="C:\Documents and Settings\IBM\桌面\CQCISO9001内部审核员换版培训\ISO9001换版培训\新建文件夹\培训业务\培训简介－培训业务-中国质量认证中心_files\top_logo.gif"/>
          <p:cNvPicPr>
            <a:picLocks noChangeAspect="true" noChangeArrowheads="true"/>
          </p:cNvPicPr>
          <p:nvPr/>
        </p:nvPicPr>
        <p:blipFill>
          <a:blip r:embed="rId17">
            <a:extLst>
              <a:ext uri="{28A0092B-C50C-407E-A947-70E740481C1C}">
                <a14:useLocalDpi xmlns:a14="http://schemas.microsoft.com/office/drawing/2010/main" val="false"/>
              </a:ext>
            </a:extLst>
          </a:blip>
          <a:srcRect/>
          <a:stretch>
            <a:fillRect/>
          </a:stretch>
        </p:blipFill>
        <p:spPr bwMode="auto">
          <a:xfrm>
            <a:off x="6572250" y="6153150"/>
            <a:ext cx="21621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true"/>
          </p:cNvSpPr>
          <p:nvPr/>
        </p:nvSpPr>
        <p:spPr bwMode="auto">
          <a:xfrm>
            <a:off x="485775" y="928688"/>
            <a:ext cx="8229600" cy="17462"/>
          </a:xfrm>
          <a:prstGeom prst="rect">
            <a:avLst/>
          </a:prstGeom>
          <a:solidFill>
            <a:srgbClr val="1E17A1"/>
          </a:solidFill>
          <a:ln w="6350">
            <a:solidFill>
              <a:srgbClr val="1E17A1"/>
            </a:solidFill>
            <a:miter lim="800000"/>
          </a:ln>
        </p:spPr>
        <p:txBody>
          <a:bodyPr wrap="none" anchor="ctr"/>
          <a:lstStyle/>
          <a:p>
            <a:pPr eaLnBrk="1" hangingPunct="1">
              <a:spcBef>
                <a:spcPct val="0"/>
              </a:spcBef>
            </a:pPr>
            <a:endParaRPr lang="zh-CN" altLang="en-US" sz="1800" b="0">
              <a:solidFill>
                <a:prstClr val="black"/>
              </a:solidFill>
              <a:latin typeface="Calibri"/>
              <a:ea typeface="华文中宋" pitchFamily="2" charset="-122"/>
            </a:endParaRPr>
          </a:p>
        </p:txBody>
      </p:sp>
      <p:sp>
        <p:nvSpPr>
          <p:cNvPr id="1032" name="标题占位符 9"/>
          <p:cNvSpPr>
            <a:spLocks noGrp="true"/>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false" compatLnSpc="true"/>
          <a:lstStyle/>
          <a:p>
            <a:pPr lvl="0"/>
            <a:r>
              <a:rPr lang="zh-CN" altLang="en-US"/>
              <a:t>单击此处编辑母版标题样式</a:t>
            </a: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8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8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8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8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8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5.pn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dirty="0"/>
              <a:t>什么是质量管理体系？</a:t>
            </a:r>
            <a:endParaRPr lang="zh-CN" altLang="en-US" dirty="0"/>
          </a:p>
        </p:txBody>
      </p:sp>
      <p:pic>
        <p:nvPicPr>
          <p:cNvPr id="6" name="图片 5"/>
          <p:cNvPicPr>
            <a:picLocks noChangeAspect="true"/>
          </p:cNvPicPr>
          <p:nvPr/>
        </p:nvPicPr>
        <p:blipFill>
          <a:blip r:embed="rId1" cstate="print"/>
          <a:stretch>
            <a:fillRect/>
          </a:stretch>
        </p:blipFill>
        <p:spPr>
          <a:xfrm>
            <a:off x="578753" y="1197357"/>
            <a:ext cx="5444200" cy="493819"/>
          </a:xfrm>
          <a:prstGeom prst="rect">
            <a:avLst/>
          </a:prstGeom>
        </p:spPr>
      </p:pic>
      <p:pic>
        <p:nvPicPr>
          <p:cNvPr id="7" name="图片 6"/>
          <p:cNvPicPr>
            <a:picLocks noChangeAspect="true"/>
          </p:cNvPicPr>
          <p:nvPr/>
        </p:nvPicPr>
        <p:blipFill>
          <a:blip r:embed="rId2" cstate="print"/>
          <a:stretch>
            <a:fillRect/>
          </a:stretch>
        </p:blipFill>
        <p:spPr>
          <a:xfrm>
            <a:off x="2767846" y="1917437"/>
            <a:ext cx="5780073" cy="3816424"/>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dirty="0"/>
              <a:t>什么是质量管理体系？</a:t>
            </a:r>
            <a:endParaRPr lang="zh-CN" altLang="en-US" dirty="0"/>
          </a:p>
        </p:txBody>
      </p:sp>
      <p:sp>
        <p:nvSpPr>
          <p:cNvPr id="6" name="矩形 5"/>
          <p:cNvSpPr/>
          <p:nvPr/>
        </p:nvSpPr>
        <p:spPr>
          <a:xfrm>
            <a:off x="712749" y="1134358"/>
            <a:ext cx="7507842" cy="4579331"/>
          </a:xfrm>
          <a:prstGeom prst="rect">
            <a:avLst/>
          </a:prstGeom>
        </p:spPr>
        <p:txBody>
          <a:bodyPr wrap="square">
            <a:spAutoFit/>
          </a:bodyPr>
          <a:lstStyle/>
          <a:p>
            <a:pPr marL="0" marR="0" lvl="0" indent="0" defTabSz="914400" eaLnBrk="0" fontAlgn="base" latinLnBrk="0" hangingPunct="0">
              <a:lnSpc>
                <a:spcPct val="150000"/>
              </a:lnSpc>
              <a:spcBef>
                <a:spcPct val="20000"/>
              </a:spcBef>
              <a:spcAft>
                <a:spcPct val="0"/>
              </a:spcAft>
              <a:buClrTx/>
              <a:buSzTx/>
              <a:buFontTx/>
              <a:buNone/>
              <a:defRPr/>
            </a:pPr>
            <a:r>
              <a:rPr kumimoji="0" lang="zh-CN" altLang="en-US" sz="16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核心内涵：</a:t>
            </a:r>
            <a:endParaRPr kumimoji="0" lang="en-US" altLang="zh-CN" sz="16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a:p>
            <a:pPr marL="0" marR="0" lvl="0" indent="0" defTabSz="914400" eaLnBrk="0" fontAlgn="base" latinLnBrk="0" hangingPunct="0">
              <a:lnSpc>
                <a:spcPct val="200000"/>
              </a:lnSpc>
              <a:spcBef>
                <a:spcPct val="20000"/>
              </a:spcBef>
              <a:spcAft>
                <a:spcPct val="0"/>
              </a:spcAft>
              <a:buClrTx/>
              <a:buSzTx/>
              <a:buFontTx/>
              <a:buNone/>
              <a:defRPr/>
            </a:pPr>
            <a:r>
              <a:rPr kumimoji="0" lang="zh-CN" altLang="en-US"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为确保气象观测数据（完整、连续、及时、准确等方面的特性）持续满足相关要求，由所涉及的方针、目标、业务流程、组织架构、职责、制度、资源等相互关联、相互作用的要素所构成的有机整体。</a:t>
            </a:r>
            <a:endParaRPr kumimoji="0" lang="en-US" altLang="zh-CN"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a:p>
            <a:pPr marL="0" marR="0" lvl="0" indent="0" defTabSz="914400" eaLnBrk="0" fontAlgn="base" latinLnBrk="0" hangingPunct="0">
              <a:lnSpc>
                <a:spcPct val="200000"/>
              </a:lnSpc>
              <a:spcBef>
                <a:spcPct val="20000"/>
              </a:spcBef>
              <a:spcAft>
                <a:spcPct val="0"/>
              </a:spcAft>
              <a:buClrTx/>
              <a:buSzTx/>
              <a:buFontTx/>
              <a:buNone/>
              <a:defRPr/>
            </a:pPr>
            <a:endParaRPr kumimoji="0" lang="en-US" altLang="zh-CN"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a:p>
            <a:pPr marL="0" marR="0" lvl="0" indent="0" defTabSz="914400" eaLnBrk="0" fontAlgn="base" latinLnBrk="0" hangingPunct="0">
              <a:lnSpc>
                <a:spcPct val="150000"/>
              </a:lnSpc>
              <a:spcBef>
                <a:spcPct val="20000"/>
              </a:spcBef>
              <a:spcAft>
                <a:spcPct val="0"/>
              </a:spcAft>
              <a:buClrTx/>
              <a:buSzTx/>
              <a:buFontTx/>
              <a:buNone/>
              <a:defRPr/>
            </a:pPr>
            <a:r>
              <a:rPr kumimoji="0" lang="zh-CN" altLang="en-US" sz="16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现实中的载体 </a:t>
            </a:r>
            <a:r>
              <a:rPr kumimoji="0" lang="en-US" altLang="zh-CN" sz="16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 </a:t>
            </a:r>
            <a:r>
              <a:rPr kumimoji="0" lang="zh-CN" altLang="en-US"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所构建的质量管理体系文件</a:t>
            </a:r>
            <a:endParaRPr kumimoji="0" lang="en-US" altLang="zh-CN"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a:p>
            <a:pPr marL="342900" marR="0" lvl="0" indent="-342900" defTabSz="914400" eaLnBrk="0" fontAlgn="base" latinLnBrk="0" hangingPunct="0">
              <a:lnSpc>
                <a:spcPct val="150000"/>
              </a:lnSpc>
              <a:spcBef>
                <a:spcPct val="20000"/>
              </a:spcBef>
              <a:spcAft>
                <a:spcPct val="0"/>
              </a:spcAft>
              <a:buClrTx/>
              <a:buSzTx/>
              <a:buFont typeface="Wingdings" panose="05000000000000000000" pitchFamily="2" charset="2"/>
              <a:buChar char="ü"/>
              <a:defRPr/>
            </a:pPr>
            <a:r>
              <a:rPr kumimoji="0" lang="zh-CN" altLang="en-US"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制度</a:t>
            </a:r>
            <a:endParaRPr kumimoji="0" lang="en-US" altLang="zh-CN"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a:p>
            <a:pPr marL="342900" marR="0" lvl="0" indent="-342900" defTabSz="914400" eaLnBrk="0" fontAlgn="base" latinLnBrk="0" hangingPunct="0">
              <a:lnSpc>
                <a:spcPct val="150000"/>
              </a:lnSpc>
              <a:spcBef>
                <a:spcPct val="20000"/>
              </a:spcBef>
              <a:spcAft>
                <a:spcPct val="0"/>
              </a:spcAft>
              <a:buClrTx/>
              <a:buSzTx/>
              <a:buFont typeface="Wingdings" panose="05000000000000000000" pitchFamily="2" charset="2"/>
              <a:buChar char="ü"/>
              <a:defRPr/>
            </a:pPr>
            <a:r>
              <a:rPr kumimoji="0" lang="zh-CN" altLang="en-US"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规程</a:t>
            </a:r>
            <a:endParaRPr kumimoji="0" lang="en-US" altLang="zh-CN"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a:p>
            <a:pPr marL="342900" marR="0" lvl="0" indent="-342900" defTabSz="914400" eaLnBrk="0" fontAlgn="base" latinLnBrk="0" hangingPunct="0">
              <a:lnSpc>
                <a:spcPct val="150000"/>
              </a:lnSpc>
              <a:spcBef>
                <a:spcPct val="20000"/>
              </a:spcBef>
              <a:spcAft>
                <a:spcPct val="0"/>
              </a:spcAft>
              <a:buClrTx/>
              <a:buSzTx/>
              <a:buFont typeface="Wingdings" panose="05000000000000000000" pitchFamily="2" charset="2"/>
              <a:buChar char="ü"/>
              <a:defRPr/>
            </a:pPr>
            <a:r>
              <a:rPr kumimoji="0" lang="zh-CN" altLang="en-US"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程序</a:t>
            </a:r>
            <a:endParaRPr kumimoji="0" lang="en-US" altLang="zh-CN"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a:p>
            <a:pPr marL="342900" marR="0" lvl="0" indent="-342900" defTabSz="914400" eaLnBrk="0" fontAlgn="base" latinLnBrk="0" hangingPunct="0">
              <a:lnSpc>
                <a:spcPct val="150000"/>
              </a:lnSpc>
              <a:spcBef>
                <a:spcPct val="20000"/>
              </a:spcBef>
              <a:spcAft>
                <a:spcPct val="0"/>
              </a:spcAft>
              <a:buClrTx/>
              <a:buSzTx/>
              <a:buFont typeface="Wingdings" panose="05000000000000000000" pitchFamily="2" charset="2"/>
              <a:buChar char="ü"/>
              <a:defRPr/>
            </a:pPr>
            <a:r>
              <a:rPr kumimoji="0" lang="en-US" altLang="zh-CN" sz="16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true"/>
          </p:cNvSpPr>
          <p:nvPr>
            <p:ph type="title"/>
          </p:nvPr>
        </p:nvSpPr>
        <p:spPr>
          <a:xfrm>
            <a:off x="457200" y="274638"/>
            <a:ext cx="8229600" cy="582612"/>
          </a:xfrm>
        </p:spPr>
        <p:txBody>
          <a:bodyPr/>
          <a:lstStyle/>
          <a:p>
            <a:r>
              <a:rPr lang="zh-CN" altLang="en-US" dirty="0"/>
              <a:t>三大核心理念</a:t>
            </a:r>
            <a:endParaRPr lang="zh-CN" altLang="en-US" dirty="0"/>
          </a:p>
        </p:txBody>
      </p:sp>
      <p:sp>
        <p:nvSpPr>
          <p:cNvPr id="10" name="矩形 9"/>
          <p:cNvSpPr/>
          <p:nvPr/>
        </p:nvSpPr>
        <p:spPr>
          <a:xfrm>
            <a:off x="1561459" y="1111836"/>
            <a:ext cx="6444084" cy="662554"/>
          </a:xfrm>
          <a:prstGeom prst="rect">
            <a:avLst/>
          </a:prstGeom>
          <a:ln>
            <a:noFill/>
          </a:ln>
        </p:spPr>
        <p:txBody>
          <a:bodyPr wrap="square">
            <a:spAutoFit/>
          </a:bodyPr>
          <a:lstStyle/>
          <a:p>
            <a:pPr>
              <a:lnSpc>
                <a:spcPct val="150000"/>
              </a:lnSpc>
            </a:pPr>
            <a:r>
              <a:rPr lang="en-US" altLang="zh-CN" b="1" dirty="0">
                <a:latin typeface="微软雅黑" panose="020B0503020204020204" pitchFamily="34" charset="-122"/>
                <a:ea typeface="微软雅黑" panose="020B0503020204020204" pitchFamily="34" charset="-122"/>
              </a:rPr>
              <a:t>ISO9001:2015</a:t>
            </a:r>
            <a:r>
              <a:rPr lang="zh-CN" altLang="en-US" b="1" dirty="0">
                <a:latin typeface="微软雅黑" panose="020B0503020204020204" pitchFamily="34" charset="-122"/>
                <a:ea typeface="微软雅黑" panose="020B0503020204020204" pitchFamily="34" charset="-122"/>
              </a:rPr>
              <a:t>标准的三大核心理念</a:t>
            </a:r>
            <a:endParaRPr lang="en-US" altLang="zh-CN" b="1" dirty="0">
              <a:latin typeface="微软雅黑" panose="020B0503020204020204" pitchFamily="34" charset="-122"/>
              <a:ea typeface="微软雅黑" panose="020B0503020204020204" pitchFamily="34" charset="-122"/>
            </a:endParaRPr>
          </a:p>
        </p:txBody>
      </p:sp>
      <p:pic>
        <p:nvPicPr>
          <p:cNvPr id="11" name="图片 10"/>
          <p:cNvPicPr>
            <a:picLocks noChangeAspect="true"/>
          </p:cNvPicPr>
          <p:nvPr/>
        </p:nvPicPr>
        <p:blipFill>
          <a:blip r:embed="rId1" cstate="print"/>
          <a:stretch>
            <a:fillRect/>
          </a:stretch>
        </p:blipFill>
        <p:spPr>
          <a:xfrm>
            <a:off x="2227849" y="2077947"/>
            <a:ext cx="4536504" cy="3714409"/>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tru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dirty="0"/>
              <a:t>手册内容</a:t>
            </a:r>
            <a:endParaRPr lang="zh-CN" altLang="en-US" dirty="0"/>
          </a:p>
        </p:txBody>
      </p:sp>
      <p:sp>
        <p:nvSpPr>
          <p:cNvPr id="4" name="矩形 3"/>
          <p:cNvSpPr/>
          <p:nvPr/>
        </p:nvSpPr>
        <p:spPr>
          <a:xfrm>
            <a:off x="457517" y="1007259"/>
            <a:ext cx="3500437" cy="500063"/>
          </a:xfrm>
          <a:prstGeom prst="rect">
            <a:avLst/>
          </a:prstGeom>
          <a:solidFill>
            <a:srgbClr val="1B93F3"/>
          </a:solidFill>
          <a:ln>
            <a:solidFill>
              <a:srgbClr val="1B93F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b="1" i="0" dirty="0">
                <a:solidFill>
                  <a:schemeClr val="accent3"/>
                </a:solidFill>
                <a:latin typeface="+mn-ea"/>
              </a:rPr>
              <a:t>质量方针</a:t>
            </a:r>
            <a:endParaRPr lang="zh-CN" altLang="en-US" b="1" i="0" dirty="0">
              <a:solidFill>
                <a:schemeClr val="accent3"/>
              </a:solidFill>
              <a:latin typeface="+mn-ea"/>
            </a:endParaRPr>
          </a:p>
        </p:txBody>
      </p:sp>
      <p:sp>
        <p:nvSpPr>
          <p:cNvPr id="6" name="内容占位符 2"/>
          <p:cNvSpPr>
            <a:spLocks noGrp="true" noChangeArrowheads="true"/>
          </p:cNvSpPr>
          <p:nvPr>
            <p:ph idx="1"/>
          </p:nvPr>
        </p:nvSpPr>
        <p:spPr>
          <a:xfrm>
            <a:off x="357187" y="1657350"/>
            <a:ext cx="8429625" cy="4714875"/>
          </a:xfrm>
        </p:spPr>
        <p:txBody>
          <a:bodyPr/>
          <a:lstStyle/>
          <a:p>
            <a:r>
              <a:rPr lang="zh-CN" altLang="zh-CN" sz="1800" b="1" dirty="0">
                <a:solidFill>
                  <a:srgbClr val="FF0000"/>
                </a:solidFill>
              </a:rPr>
              <a:t>精准精细</a:t>
            </a:r>
            <a:r>
              <a:rPr lang="en-US" altLang="zh-CN" sz="1800" b="1" dirty="0">
                <a:solidFill>
                  <a:srgbClr val="FF0000"/>
                </a:solidFill>
              </a:rPr>
              <a:t>    </a:t>
            </a:r>
            <a:r>
              <a:rPr lang="zh-CN" altLang="zh-CN" sz="1800" b="1" dirty="0">
                <a:solidFill>
                  <a:srgbClr val="FF0000"/>
                </a:solidFill>
              </a:rPr>
              <a:t>科技引领</a:t>
            </a:r>
            <a:r>
              <a:rPr lang="en-US" altLang="zh-CN" sz="1800" b="1" dirty="0">
                <a:solidFill>
                  <a:srgbClr val="FF0000"/>
                </a:solidFill>
              </a:rPr>
              <a:t>    </a:t>
            </a:r>
            <a:r>
              <a:rPr lang="zh-CN" altLang="zh-CN" sz="1800" b="1" dirty="0">
                <a:solidFill>
                  <a:srgbClr val="FF0000"/>
                </a:solidFill>
              </a:rPr>
              <a:t>及时可靠</a:t>
            </a:r>
            <a:r>
              <a:rPr lang="en-US" altLang="zh-CN" sz="1800" b="1" dirty="0">
                <a:solidFill>
                  <a:srgbClr val="FF0000"/>
                </a:solidFill>
              </a:rPr>
              <a:t>  </a:t>
            </a:r>
            <a:r>
              <a:rPr lang="zh-CN" altLang="zh-CN" sz="1800" b="1" dirty="0">
                <a:solidFill>
                  <a:srgbClr val="FF0000"/>
                </a:solidFill>
              </a:rPr>
              <a:t>质量一流</a:t>
            </a:r>
            <a:endParaRPr lang="zh-CN" altLang="zh-CN" sz="1800" dirty="0">
              <a:solidFill>
                <a:srgbClr val="FF0000"/>
              </a:solidFill>
            </a:endParaRPr>
          </a:p>
          <a:p>
            <a:r>
              <a:rPr lang="zh-CN" altLang="zh-CN" sz="1600" b="1" dirty="0"/>
              <a:t>质量方针的释义：</a:t>
            </a:r>
            <a:endParaRPr lang="zh-CN" altLang="zh-CN" sz="1600" dirty="0"/>
          </a:p>
          <a:p>
            <a:r>
              <a:rPr lang="zh-CN" altLang="zh-CN" sz="1600" b="1" dirty="0"/>
              <a:t>精准精细：</a:t>
            </a:r>
            <a:r>
              <a:rPr lang="zh-CN" altLang="zh-CN" sz="1600" dirty="0"/>
              <a:t>各类观测数据要满足代表性、准确性、比较性要求，数据的空间和时间分辨率要满足预报服务部门人员及其他用户的精细化需求。</a:t>
            </a:r>
            <a:endParaRPr lang="zh-CN" altLang="zh-CN" sz="1600" dirty="0"/>
          </a:p>
          <a:p>
            <a:r>
              <a:rPr lang="zh-CN" altLang="zh-CN" sz="1600" b="1" dirty="0"/>
              <a:t>科技引领：</a:t>
            </a:r>
            <a:r>
              <a:rPr lang="zh-CN" altLang="zh-CN" sz="1600" dirty="0"/>
              <a:t>作为高科技业务，各级管理、观测人员，要紧盯科技前沿，及时吸收、采纳各类先进技术，在观测设备、观测方法、观测产品等方面不断创新，提高观测水平。</a:t>
            </a:r>
            <a:endParaRPr lang="zh-CN" altLang="zh-CN" sz="1600" dirty="0"/>
          </a:p>
          <a:p>
            <a:r>
              <a:rPr lang="zh-CN" altLang="zh-CN" sz="1600" b="1" dirty="0"/>
              <a:t>及时可靠：</a:t>
            </a:r>
            <a:r>
              <a:rPr lang="zh-CN" altLang="zh-CN" sz="1600" dirty="0"/>
              <a:t>观测数据采集、传输、质控、产品制作等环节要快速高效，准确的观测数据能够快速到达预报、服务人员桌面，当观测设备、通讯网络发生故障时，保障人员能够快速反应，及时修复，确保观测数据准确可靠。</a:t>
            </a:r>
            <a:endParaRPr lang="zh-CN" altLang="zh-CN" sz="1600" dirty="0"/>
          </a:p>
          <a:p>
            <a:r>
              <a:rPr lang="zh-CN" altLang="zh-CN" sz="1600" b="1" dirty="0"/>
              <a:t>质量一流：</a:t>
            </a:r>
            <a:r>
              <a:rPr lang="zh-CN" altLang="zh-CN" sz="1600" dirty="0"/>
              <a:t>建设一流台站、一流装备、一流人才、一流服务的综合观测业务。</a:t>
            </a:r>
            <a:endParaRPr lang="zh-CN" altLang="zh-CN" sz="1600" dirty="0"/>
          </a:p>
          <a:p>
            <a:endParaRPr lang="zh-CN" alt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dirty="0"/>
              <a:t>手册内容</a:t>
            </a:r>
            <a:endParaRPr lang="zh-CN" altLang="en-US" dirty="0"/>
          </a:p>
        </p:txBody>
      </p:sp>
      <p:sp>
        <p:nvSpPr>
          <p:cNvPr id="4" name="矩形 3"/>
          <p:cNvSpPr/>
          <p:nvPr/>
        </p:nvSpPr>
        <p:spPr>
          <a:xfrm>
            <a:off x="457200" y="995362"/>
            <a:ext cx="3500437" cy="500063"/>
          </a:xfrm>
          <a:prstGeom prst="rect">
            <a:avLst/>
          </a:prstGeom>
          <a:solidFill>
            <a:srgbClr val="1B93F3"/>
          </a:solidFill>
          <a:ln>
            <a:solidFill>
              <a:srgbClr val="1B93F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b="1" i="0" dirty="0">
                <a:solidFill>
                  <a:schemeClr val="accent3"/>
                </a:solidFill>
                <a:latin typeface="+mn-ea"/>
              </a:rPr>
              <a:t>质量目标</a:t>
            </a:r>
            <a:endParaRPr lang="zh-CN" altLang="en-US" b="1" i="0" dirty="0">
              <a:solidFill>
                <a:schemeClr val="accent3"/>
              </a:solidFill>
              <a:latin typeface="+mn-ea"/>
            </a:endParaRPr>
          </a:p>
        </p:txBody>
      </p:sp>
      <p:sp>
        <p:nvSpPr>
          <p:cNvPr id="5" name="内容占位符 2"/>
          <p:cNvSpPr>
            <a:spLocks noGrp="true" noChangeArrowheads="true"/>
          </p:cNvSpPr>
          <p:nvPr>
            <p:ph idx="1"/>
          </p:nvPr>
        </p:nvSpPr>
        <p:spPr>
          <a:xfrm>
            <a:off x="541338" y="1419226"/>
            <a:ext cx="7772400" cy="4357687"/>
          </a:xfrm>
        </p:spPr>
        <p:txBody>
          <a:bodyPr/>
          <a:lstStyle/>
          <a:p>
            <a:pPr>
              <a:buFont typeface="Monotype Sorts" pitchFamily="2" charset="2"/>
              <a:buNone/>
            </a:pPr>
            <a:r>
              <a:rPr lang="en-US" altLang="zh-CN" sz="1600" b="1" dirty="0">
                <a:solidFill>
                  <a:srgbClr val="FF0000"/>
                </a:solidFill>
              </a:rPr>
              <a:t>    1.</a:t>
            </a:r>
            <a:r>
              <a:rPr lang="zh-CN" altLang="zh-CN" sz="1600" b="1" dirty="0">
                <a:solidFill>
                  <a:srgbClr val="FF0000"/>
                </a:solidFill>
              </a:rPr>
              <a:t>观测业务工作运行效率</a:t>
            </a:r>
            <a:r>
              <a:rPr lang="zh-CN" altLang="en-US" sz="1600" b="1" dirty="0">
                <a:solidFill>
                  <a:srgbClr val="FF0000"/>
                </a:solidFill>
              </a:rPr>
              <a:t>：</a:t>
            </a:r>
            <a:endParaRPr lang="zh-CN" altLang="zh-CN" sz="1600" dirty="0">
              <a:solidFill>
                <a:srgbClr val="FF0000"/>
              </a:solidFill>
            </a:endParaRPr>
          </a:p>
          <a:p>
            <a:r>
              <a:rPr lang="zh-CN" altLang="zh-CN" sz="1600" dirty="0"/>
              <a:t>故障修复及时性不低于96%；</a:t>
            </a:r>
            <a:endParaRPr lang="zh-CN" altLang="zh-CN" sz="1600" dirty="0"/>
          </a:p>
          <a:p>
            <a:r>
              <a:rPr lang="zh-CN" altLang="zh-CN" sz="1600" dirty="0"/>
              <a:t>重大活动气象观测保障活动零事故。</a:t>
            </a:r>
            <a:endParaRPr lang="zh-CN" altLang="zh-CN" sz="1600" dirty="0"/>
          </a:p>
          <a:p>
            <a:pPr>
              <a:buFont typeface="Monotype Sorts" pitchFamily="2" charset="2"/>
              <a:buNone/>
            </a:pPr>
            <a:r>
              <a:rPr lang="en-US" altLang="zh-CN" sz="1600" b="1" dirty="0">
                <a:solidFill>
                  <a:srgbClr val="FF0000"/>
                </a:solidFill>
              </a:rPr>
              <a:t>    2.</a:t>
            </a:r>
            <a:r>
              <a:rPr lang="zh-CN" altLang="zh-CN" sz="1600" b="1" dirty="0">
                <a:solidFill>
                  <a:srgbClr val="FF0000"/>
                </a:solidFill>
              </a:rPr>
              <a:t>观测业务系统运行可靠性：</a:t>
            </a:r>
            <a:endParaRPr lang="zh-CN" altLang="zh-CN" sz="1600" dirty="0">
              <a:solidFill>
                <a:srgbClr val="FF0000"/>
              </a:solidFill>
            </a:endParaRPr>
          </a:p>
          <a:p>
            <a:r>
              <a:rPr lang="zh-CN" altLang="zh-CN" sz="1600" dirty="0"/>
              <a:t>业务可用性（根据国家局每年下达的年度目标）。</a:t>
            </a:r>
            <a:endParaRPr lang="zh-CN" altLang="zh-CN" sz="1600" dirty="0"/>
          </a:p>
          <a:p>
            <a:pPr>
              <a:buFont typeface="Monotype Sorts" pitchFamily="2" charset="2"/>
              <a:buNone/>
            </a:pPr>
            <a:r>
              <a:rPr lang="en-US" altLang="zh-CN" sz="1600" b="1" dirty="0">
                <a:solidFill>
                  <a:srgbClr val="FF0000"/>
                </a:solidFill>
              </a:rPr>
              <a:t>    3.</a:t>
            </a:r>
            <a:r>
              <a:rPr lang="zh-CN" altLang="zh-CN" sz="1600" b="1" dirty="0">
                <a:solidFill>
                  <a:srgbClr val="FF0000"/>
                </a:solidFill>
              </a:rPr>
              <a:t>观测业务数据和服务质量：</a:t>
            </a:r>
            <a:endParaRPr lang="zh-CN" altLang="zh-CN" sz="1600" dirty="0">
              <a:solidFill>
                <a:srgbClr val="FF0000"/>
              </a:solidFill>
            </a:endParaRPr>
          </a:p>
          <a:p>
            <a:r>
              <a:rPr lang="zh-CN" altLang="zh-CN" sz="1600" dirty="0"/>
              <a:t>数据传输及时率（根据国家局每年下达的年度目标）；</a:t>
            </a:r>
            <a:endParaRPr lang="zh-CN" altLang="zh-CN" sz="1600" dirty="0"/>
          </a:p>
          <a:p>
            <a:r>
              <a:rPr lang="zh-CN" altLang="zh-CN" sz="1600" dirty="0"/>
              <a:t>数据可用性（根据国家局每年下达的年度目标）。</a:t>
            </a:r>
            <a:endParaRPr lang="zh-CN" altLang="zh-CN" sz="1600" dirty="0"/>
          </a:p>
          <a:p>
            <a:pPr>
              <a:buFont typeface="Monotype Sorts" pitchFamily="2" charset="2"/>
              <a:buNone/>
            </a:pPr>
            <a:r>
              <a:rPr lang="en-US" altLang="zh-CN" sz="1600" b="1" dirty="0">
                <a:solidFill>
                  <a:srgbClr val="FF0000"/>
                </a:solidFill>
              </a:rPr>
              <a:t>    4.</a:t>
            </a:r>
            <a:r>
              <a:rPr lang="zh-CN" altLang="zh-CN" sz="1600" b="1" dirty="0">
                <a:solidFill>
                  <a:srgbClr val="FF0000"/>
                </a:solidFill>
              </a:rPr>
              <a:t>服务对象满意度：</a:t>
            </a:r>
            <a:endParaRPr lang="zh-CN" altLang="zh-CN" sz="1600" dirty="0">
              <a:solidFill>
                <a:srgbClr val="FF0000"/>
              </a:solidFill>
            </a:endParaRPr>
          </a:p>
          <a:p>
            <a:r>
              <a:rPr lang="zh-CN" altLang="zh-CN" sz="1600" dirty="0"/>
              <a:t>用户满意度不低于90%；</a:t>
            </a:r>
            <a:endParaRPr lang="zh-CN" altLang="zh-CN" sz="1600" dirty="0"/>
          </a:p>
          <a:p>
            <a:r>
              <a:rPr lang="zh-CN" altLang="zh-CN" sz="1600" dirty="0"/>
              <a:t>用户反馈处理及时率不低于98%。</a:t>
            </a:r>
            <a:endParaRPr lang="zh-CN" altLang="zh-CN" sz="1600" dirty="0"/>
          </a:p>
          <a:p>
            <a:endParaRPr lang="zh-CN"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true" noChangeAspect="true"/>
          </p:cNvPicPr>
          <p:nvPr>
            <p:ph idx="1"/>
          </p:nvPr>
        </p:nvPicPr>
        <p:blipFill>
          <a:blip r:embed="rId1" cstate="print"/>
          <a:stretch>
            <a:fillRect/>
          </a:stretch>
        </p:blipFill>
        <p:spPr>
          <a:xfrm>
            <a:off x="1882853" y="1414392"/>
            <a:ext cx="5450365" cy="3641014"/>
          </a:xfrm>
          <a:prstGeom prst="rect">
            <a:avLst/>
          </a:prstGeom>
        </p:spPr>
      </p:pic>
    </p:spTree>
  </p:cSld>
  <p:clrMapOvr>
    <a:masterClrMapping/>
  </p:clrMapOvr>
  <p:transition/>
</p:sld>
</file>

<file path=ppt/theme/theme1.xml><?xml version="1.0" encoding="utf-8"?>
<a:theme xmlns:a="http://schemas.openxmlformats.org/drawingml/2006/main" name="RichThinking Templete_2009_ver1.1">
  <a:themeElements>
    <a:clrScheme name="RichThinking Templete_2009_ver1.1 2">
      <a:dk1>
        <a:srgbClr val="000000"/>
      </a:dk1>
      <a:lt1>
        <a:srgbClr val="FFFFFF"/>
      </a:lt1>
      <a:dk2>
        <a:srgbClr val="00529B"/>
      </a:dk2>
      <a:lt2>
        <a:srgbClr val="808080"/>
      </a:lt2>
      <a:accent1>
        <a:srgbClr val="FF9900"/>
      </a:accent1>
      <a:accent2>
        <a:srgbClr val="9EA900"/>
      </a:accent2>
      <a:accent3>
        <a:srgbClr val="FFFFFF"/>
      </a:accent3>
      <a:accent4>
        <a:srgbClr val="000000"/>
      </a:accent4>
      <a:accent5>
        <a:srgbClr val="FFCAAA"/>
      </a:accent5>
      <a:accent6>
        <a:srgbClr val="8F9900"/>
      </a:accent6>
      <a:hlink>
        <a:srgbClr val="0092BA"/>
      </a:hlink>
      <a:folHlink>
        <a:srgbClr val="FF0000"/>
      </a:folHlink>
    </a:clrScheme>
    <a:fontScheme name="RichThinking Templete_2009_ver1.1">
      <a:majorFont>
        <a:latin typeface="SimHei"/>
        <a:ea typeface="SimHei"/>
        <a:cs typeface=""/>
      </a:majorFont>
      <a:minorFont>
        <a:latin typeface="微软雅黑"/>
        <a:ea typeface="微软雅黑"/>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noFill/>
          <a:prstDash val="solid"/>
          <a:round/>
          <a:headEnd type="none" w="med" len="med"/>
          <a:tailEnd type="none" w="med" len="med"/>
        </a:ln>
      </a:spPr>
      <a:bodyPr vert="horz" wrap="square" lIns="91440" tIns="0" rIns="91440" bIns="45720" numCol="1" anchor="t" anchorCtr="false" compatLnSpc="true">
        <a:spAutoFit/>
      </a:bodyPr>
      <a:lstStyle>
        <a:defPPr marL="0" marR="0" indent="0" algn="l" defTabSz="914400" rtl="0" eaLnBrk="0" fontAlgn="base" latinLnBrk="0" hangingPunct="0">
          <a:lnSpc>
            <a:spcPct val="100000"/>
          </a:lnSpc>
          <a:spcBef>
            <a:spcPct val="50000"/>
          </a:spcBef>
          <a:spcAft>
            <a:spcPct val="0"/>
          </a:spcAft>
          <a:buClrTx/>
          <a:buSzTx/>
          <a:buFontTx/>
          <a:buNone/>
          <a:defRPr kumimoji="0" lang="en-US" sz="2800" b="1" i="0" u="none" strike="noStrike" cap="none" normalizeH="0" baseline="0" smtClean="0">
            <a:ln>
              <a:noFill/>
            </a:ln>
            <a:solidFill>
              <a:schemeClr val="tx2"/>
            </a:solidFill>
            <a:effectLst/>
            <a:latin typeface="微软雅黑" panose="020B0503020204020204" pitchFamily="34" charset="-122"/>
            <a:ea typeface="微软雅黑" panose="020B0503020204020204" pitchFamily="34" charset="-122"/>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spPr>
      <a:bodyPr vert="horz" wrap="square" lIns="91440" tIns="0" rIns="91440" bIns="45720" numCol="1" anchor="t" anchorCtr="false" compatLnSpc="true">
        <a:spAutoFit/>
      </a:bodyPr>
      <a:lstStyle>
        <a:defPPr marL="0" marR="0" indent="0" algn="l" defTabSz="914400" rtl="0" eaLnBrk="0" fontAlgn="base" latinLnBrk="0" hangingPunct="0">
          <a:lnSpc>
            <a:spcPct val="100000"/>
          </a:lnSpc>
          <a:spcBef>
            <a:spcPct val="50000"/>
          </a:spcBef>
          <a:spcAft>
            <a:spcPct val="0"/>
          </a:spcAft>
          <a:buClrTx/>
          <a:buSzTx/>
          <a:buFontTx/>
          <a:buNone/>
          <a:defRPr kumimoji="0" lang="en-US" sz="2800" b="1" i="0" u="none" strike="noStrike" cap="none" normalizeH="0" baseline="0" smtClean="0">
            <a:ln>
              <a:noFill/>
            </a:ln>
            <a:solidFill>
              <a:schemeClr val="tx2"/>
            </a:solidFill>
            <a:effectLst/>
            <a:latin typeface="微软雅黑" panose="020B0503020204020204" pitchFamily="34" charset="-122"/>
            <a:ea typeface="微软雅黑" panose="020B0503020204020204" pitchFamily="34" charset="-122"/>
          </a:defRPr>
        </a:defPPr>
      </a:lstStyle>
    </a:lnDef>
  </a:objectDefaults>
  <a:extraClrSchemeLst>
    <a:extraClrScheme>
      <a:clrScheme name="RichThinking Templete_2009_ver1.1 1">
        <a:dk1>
          <a:srgbClr val="808080"/>
        </a:dk1>
        <a:lt1>
          <a:srgbClr val="FFFFFF"/>
        </a:lt1>
        <a:dk2>
          <a:srgbClr val="000000"/>
        </a:dk2>
        <a:lt2>
          <a:srgbClr val="FFFFFF"/>
        </a:lt2>
        <a:accent1>
          <a:srgbClr val="FF9900"/>
        </a:accent1>
        <a:accent2>
          <a:srgbClr val="55CAEB"/>
        </a:accent2>
        <a:accent3>
          <a:srgbClr val="AAAAAA"/>
        </a:accent3>
        <a:accent4>
          <a:srgbClr val="DADADA"/>
        </a:accent4>
        <a:accent5>
          <a:srgbClr val="FFCAAA"/>
        </a:accent5>
        <a:accent6>
          <a:srgbClr val="4CB7D5"/>
        </a:accent6>
        <a:hlink>
          <a:srgbClr val="00AB38"/>
        </a:hlink>
        <a:folHlink>
          <a:srgbClr val="FF0000"/>
        </a:folHlink>
      </a:clrScheme>
      <a:clrMap bg1="dk2" tx1="lt1" bg2="dk1" tx2="lt2" accent1="accent1" accent2="accent2" accent3="accent3" accent4="accent4" accent5="accent5" accent6="accent6" hlink="hlink" folHlink="folHlink"/>
    </a:extraClrScheme>
    <a:extraClrScheme>
      <a:clrScheme name="RichThinking Templete_2009_ver1.1 2">
        <a:dk1>
          <a:srgbClr val="000000"/>
        </a:dk1>
        <a:lt1>
          <a:srgbClr val="FFFFFF"/>
        </a:lt1>
        <a:dk2>
          <a:srgbClr val="00529B"/>
        </a:dk2>
        <a:lt2>
          <a:srgbClr val="808080"/>
        </a:lt2>
        <a:accent1>
          <a:srgbClr val="FF9900"/>
        </a:accent1>
        <a:accent2>
          <a:srgbClr val="9EA900"/>
        </a:accent2>
        <a:accent3>
          <a:srgbClr val="FFFFFF"/>
        </a:accent3>
        <a:accent4>
          <a:srgbClr val="000000"/>
        </a:accent4>
        <a:accent5>
          <a:srgbClr val="FFCAAA"/>
        </a:accent5>
        <a:accent6>
          <a:srgbClr val="8F9900"/>
        </a:accent6>
        <a:hlink>
          <a:srgbClr val="0092BA"/>
        </a:hlink>
        <a:folHlink>
          <a:srgbClr val="FF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RichThinking Templete_2009_ver1.1</Template>
  <TotalTime>0</TotalTime>
  <Words>684</Words>
  <Application>WPS 演示</Application>
  <PresentationFormat>全屏显示(4:3)</PresentationFormat>
  <Paragraphs>46</Paragraphs>
  <Slides>6</Slides>
  <Notes>0</Notes>
  <HiddenSlides>0</HiddenSlides>
  <MMClips>0</MMClips>
  <ScaleCrop>false</ScaleCrop>
  <HeadingPairs>
    <vt:vector size="6" baseType="variant">
      <vt:variant>
        <vt:lpstr>已用的字体</vt:lpstr>
      </vt:variant>
      <vt:variant>
        <vt:i4>20</vt:i4>
      </vt:variant>
      <vt:variant>
        <vt:lpstr>主题</vt:lpstr>
      </vt:variant>
      <vt:variant>
        <vt:i4>2</vt:i4>
      </vt:variant>
      <vt:variant>
        <vt:lpstr>幻灯片标题</vt:lpstr>
      </vt:variant>
      <vt:variant>
        <vt:i4>6</vt:i4>
      </vt:variant>
    </vt:vector>
  </HeadingPairs>
  <TitlesOfParts>
    <vt:vector size="28" baseType="lpstr">
      <vt:lpstr>Arial</vt:lpstr>
      <vt:lpstr>宋体</vt:lpstr>
      <vt:lpstr>Wingdings</vt:lpstr>
      <vt:lpstr>微软雅黑</vt:lpstr>
      <vt:lpstr>Times New Roman</vt:lpstr>
      <vt:lpstr>SimHei</vt:lpstr>
      <vt:lpstr>华文细黑</vt:lpstr>
      <vt:lpstr>Calibri</vt:lpstr>
      <vt:lpstr>华文中宋</vt:lpstr>
      <vt:lpstr>Calibri</vt:lpstr>
      <vt:lpstr>黑体</vt:lpstr>
      <vt:lpstr>Standard Symbols PS</vt:lpstr>
      <vt:lpstr>Monotype Sorts</vt:lpstr>
      <vt:lpstr>URW Bookman</vt:lpstr>
      <vt:lpstr>Arial Black</vt:lpstr>
      <vt:lpstr>仿宋_GB2312</vt:lpstr>
      <vt:lpstr>Verdana</vt:lpstr>
      <vt:lpstr>Arial Unicode MS</vt:lpstr>
      <vt:lpstr>Ubuntu</vt:lpstr>
      <vt:lpstr>汉仪中宋简</vt:lpstr>
      <vt:lpstr>RichThinking Templete_2009_ver1.1</vt:lpstr>
      <vt:lpstr>1_自定义设计方案</vt:lpstr>
      <vt:lpstr>什么是质量管理体系？</vt:lpstr>
      <vt:lpstr>什么是质量管理体系？</vt:lpstr>
      <vt:lpstr>三大核心理念</vt:lpstr>
      <vt:lpstr>手册内容</vt:lpstr>
      <vt:lpstr>手册内容</vt:lpstr>
      <vt:lpstr>PowerPoint 演示文稿</vt:lpstr>
    </vt:vector>
  </TitlesOfParts>
  <Company>CQC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质量管理基础培训</dc:title>
  <dc:creator>李明</dc:creator>
  <dc:description>To download this file go to:
http://w3-1.ibm.com/psg/pcd/branding/</dc:description>
  <cp:lastModifiedBy>qixiangju</cp:lastModifiedBy>
  <cp:revision>500</cp:revision>
  <cp:lastPrinted>2022-10-25T07:19:53Z</cp:lastPrinted>
  <dcterms:created xsi:type="dcterms:W3CDTF">2022-10-25T07:19:53Z</dcterms:created>
  <dcterms:modified xsi:type="dcterms:W3CDTF">2022-10-25T07:19:53Z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2052-11.8.2.10458</vt:lpwstr>
  </property>
</Properties>
</file>